
<file path=[Content_Types].xml><?xml version="1.0" encoding="utf-8"?>
<Types xmlns="http://schemas.openxmlformats.org/package/2006/content-types">
  <Default Extension="avi" ContentType="video/x-msvideo"/>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8" r:id="rId2"/>
    <p:sldId id="256" r:id="rId3"/>
    <p:sldId id="261" r:id="rId4"/>
    <p:sldId id="27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11BFB1-5BEA-4941-A62F-33C4F857AE97}" v="38" dt="2019-03-06T22:42:11.6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7" d="100"/>
          <a:sy n="67" d="100"/>
        </p:scale>
        <p:origin x="645" y="29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slide" Target="slides/slide4.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chao Zhang" userId="baca463c2301c347" providerId="LiveId" clId="{C811BFB1-5BEA-4941-A62F-33C4F857AE97}"/>
    <pc:docChg chg="undo custSel addSld delSld modSld sldOrd">
      <pc:chgData name="Sichao Zhang" userId="baca463c2301c347" providerId="LiveId" clId="{C811BFB1-5BEA-4941-A62F-33C4F857AE97}" dt="2019-03-06T22:45:07.161" v="1049" actId="20577"/>
      <pc:docMkLst>
        <pc:docMk/>
      </pc:docMkLst>
      <pc:sldChg chg="addSp delSp modSp add">
        <pc:chgData name="Sichao Zhang" userId="baca463c2301c347" providerId="LiveId" clId="{C811BFB1-5BEA-4941-A62F-33C4F857AE97}" dt="2019-03-06T22:44:11.117" v="1037" actId="1076"/>
        <pc:sldMkLst>
          <pc:docMk/>
          <pc:sldMk cId="1135599114" sldId="256"/>
        </pc:sldMkLst>
        <pc:spChg chg="del">
          <ac:chgData name="Sichao Zhang" userId="baca463c2301c347" providerId="LiveId" clId="{C811BFB1-5BEA-4941-A62F-33C4F857AE97}" dt="2019-03-06T00:44:34.040" v="1" actId="478"/>
          <ac:spMkLst>
            <pc:docMk/>
            <pc:sldMk cId="1135599114" sldId="256"/>
            <ac:spMk id="2" creationId="{7697D614-FC09-44EA-AA30-2A3BE270A48F}"/>
          </ac:spMkLst>
        </pc:spChg>
        <pc:spChg chg="del">
          <ac:chgData name="Sichao Zhang" userId="baca463c2301c347" providerId="LiveId" clId="{C811BFB1-5BEA-4941-A62F-33C4F857AE97}" dt="2019-03-06T00:44:34.040" v="1" actId="478"/>
          <ac:spMkLst>
            <pc:docMk/>
            <pc:sldMk cId="1135599114" sldId="256"/>
            <ac:spMk id="3" creationId="{E340E803-5EF1-437C-93E9-64F8CB20600A}"/>
          </ac:spMkLst>
        </pc:spChg>
        <pc:spChg chg="add del">
          <ac:chgData name="Sichao Zhang" userId="baca463c2301c347" providerId="LiveId" clId="{C811BFB1-5BEA-4941-A62F-33C4F857AE97}" dt="2019-03-06T22:31:07.976" v="91" actId="478"/>
          <ac:spMkLst>
            <pc:docMk/>
            <pc:sldMk cId="1135599114" sldId="256"/>
            <ac:spMk id="9" creationId="{346B0E07-CA27-4D09-BCFC-EFC77D25FAB9}"/>
          </ac:spMkLst>
        </pc:spChg>
        <pc:spChg chg="add del">
          <ac:chgData name="Sichao Zhang" userId="baca463c2301c347" providerId="LiveId" clId="{C811BFB1-5BEA-4941-A62F-33C4F857AE97}" dt="2019-03-06T22:31:07.976" v="91" actId="478"/>
          <ac:spMkLst>
            <pc:docMk/>
            <pc:sldMk cId="1135599114" sldId="256"/>
            <ac:spMk id="10" creationId="{FB737959-7F40-4E36-BC0B-7E27FE26C01E}"/>
          </ac:spMkLst>
        </pc:spChg>
        <pc:spChg chg="add del">
          <ac:chgData name="Sichao Zhang" userId="baca463c2301c347" providerId="LiveId" clId="{C811BFB1-5BEA-4941-A62F-33C4F857AE97}" dt="2019-03-06T22:31:07.976" v="91" actId="478"/>
          <ac:spMkLst>
            <pc:docMk/>
            <pc:sldMk cId="1135599114" sldId="256"/>
            <ac:spMk id="11" creationId="{884D41C1-1F94-4248-999F-70770222561B}"/>
          </ac:spMkLst>
        </pc:spChg>
        <pc:spChg chg="add del">
          <ac:chgData name="Sichao Zhang" userId="baca463c2301c347" providerId="LiveId" clId="{C811BFB1-5BEA-4941-A62F-33C4F857AE97}" dt="2019-03-06T22:31:07.976" v="91" actId="478"/>
          <ac:spMkLst>
            <pc:docMk/>
            <pc:sldMk cId="1135599114" sldId="256"/>
            <ac:spMk id="12" creationId="{DDDBBF49-3E32-4D69-904F-5CE07CE76784}"/>
          </ac:spMkLst>
        </pc:spChg>
        <pc:spChg chg="add del">
          <ac:chgData name="Sichao Zhang" userId="baca463c2301c347" providerId="LiveId" clId="{C811BFB1-5BEA-4941-A62F-33C4F857AE97}" dt="2019-03-06T22:31:07.976" v="91" actId="478"/>
          <ac:spMkLst>
            <pc:docMk/>
            <pc:sldMk cId="1135599114" sldId="256"/>
            <ac:spMk id="16" creationId="{8E2B2C9D-6963-4335-BD60-9F6A5CD71428}"/>
          </ac:spMkLst>
        </pc:spChg>
        <pc:spChg chg="add del">
          <ac:chgData name="Sichao Zhang" userId="baca463c2301c347" providerId="LiveId" clId="{C811BFB1-5BEA-4941-A62F-33C4F857AE97}" dt="2019-03-06T22:31:07.976" v="91" actId="478"/>
          <ac:spMkLst>
            <pc:docMk/>
            <pc:sldMk cId="1135599114" sldId="256"/>
            <ac:spMk id="17" creationId="{0B38C5EA-79ED-41FC-B4AA-0FFA5C7A6826}"/>
          </ac:spMkLst>
        </pc:spChg>
        <pc:spChg chg="add del">
          <ac:chgData name="Sichao Zhang" userId="baca463c2301c347" providerId="LiveId" clId="{C811BFB1-5BEA-4941-A62F-33C4F857AE97}" dt="2019-03-06T22:31:07.976" v="91" actId="478"/>
          <ac:spMkLst>
            <pc:docMk/>
            <pc:sldMk cId="1135599114" sldId="256"/>
            <ac:spMk id="24" creationId="{A8074B82-E58F-4973-BBFC-B91DFFBFE24C}"/>
          </ac:spMkLst>
        </pc:spChg>
        <pc:spChg chg="add del">
          <ac:chgData name="Sichao Zhang" userId="baca463c2301c347" providerId="LiveId" clId="{C811BFB1-5BEA-4941-A62F-33C4F857AE97}" dt="2019-03-06T20:32:08.671" v="71" actId="478"/>
          <ac:spMkLst>
            <pc:docMk/>
            <pc:sldMk cId="1135599114" sldId="256"/>
            <ac:spMk id="25" creationId="{AEAC0201-2173-478B-8B96-95CA332EC13C}"/>
          </ac:spMkLst>
        </pc:spChg>
        <pc:spChg chg="add del">
          <ac:chgData name="Sichao Zhang" userId="baca463c2301c347" providerId="LiveId" clId="{C811BFB1-5BEA-4941-A62F-33C4F857AE97}" dt="2019-03-06T20:32:12.972" v="72" actId="478"/>
          <ac:spMkLst>
            <pc:docMk/>
            <pc:sldMk cId="1135599114" sldId="256"/>
            <ac:spMk id="26" creationId="{98EF3D03-D823-47F2-80A4-019E9EAAEBF3}"/>
          </ac:spMkLst>
        </pc:spChg>
        <pc:spChg chg="add mod">
          <ac:chgData name="Sichao Zhang" userId="baca463c2301c347" providerId="LiveId" clId="{C811BFB1-5BEA-4941-A62F-33C4F857AE97}" dt="2019-03-06T22:44:11.117" v="1037" actId="1076"/>
          <ac:spMkLst>
            <pc:docMk/>
            <pc:sldMk cId="1135599114" sldId="256"/>
            <ac:spMk id="36" creationId="{41D46ECE-193B-4595-9E4B-A1759DBD4E39}"/>
          </ac:spMkLst>
        </pc:spChg>
        <pc:spChg chg="add mod">
          <ac:chgData name="Sichao Zhang" userId="baca463c2301c347" providerId="LiveId" clId="{C811BFB1-5BEA-4941-A62F-33C4F857AE97}" dt="2019-03-06T22:31:51.439" v="154" actId="20577"/>
          <ac:spMkLst>
            <pc:docMk/>
            <pc:sldMk cId="1135599114" sldId="256"/>
            <ac:spMk id="37" creationId="{A440C23D-5E74-420E-88A0-206B2628B1A3}"/>
          </ac:spMkLst>
        </pc:spChg>
        <pc:spChg chg="add">
          <ac:chgData name="Sichao Zhang" userId="baca463c2301c347" providerId="LiveId" clId="{C811BFB1-5BEA-4941-A62F-33C4F857AE97}" dt="2019-03-06T22:31:14.693" v="92"/>
          <ac:spMkLst>
            <pc:docMk/>
            <pc:sldMk cId="1135599114" sldId="256"/>
            <ac:spMk id="41" creationId="{84225DED-C3D9-4C09-8041-86044034C025}"/>
          </ac:spMkLst>
        </pc:spChg>
        <pc:spChg chg="add">
          <ac:chgData name="Sichao Zhang" userId="baca463c2301c347" providerId="LiveId" clId="{C811BFB1-5BEA-4941-A62F-33C4F857AE97}" dt="2019-03-06T22:31:14.693" v="92"/>
          <ac:spMkLst>
            <pc:docMk/>
            <pc:sldMk cId="1135599114" sldId="256"/>
            <ac:spMk id="42" creationId="{E7A9CC17-2182-41FD-B3BF-F6F5FB934EF9}"/>
          </ac:spMkLst>
        </pc:spChg>
        <pc:spChg chg="add">
          <ac:chgData name="Sichao Zhang" userId="baca463c2301c347" providerId="LiveId" clId="{C811BFB1-5BEA-4941-A62F-33C4F857AE97}" dt="2019-03-06T22:31:14.693" v="92"/>
          <ac:spMkLst>
            <pc:docMk/>
            <pc:sldMk cId="1135599114" sldId="256"/>
            <ac:spMk id="43" creationId="{BA778557-8C57-4289-BDC2-6C639BAC01A8}"/>
          </ac:spMkLst>
        </pc:spChg>
        <pc:spChg chg="add">
          <ac:chgData name="Sichao Zhang" userId="baca463c2301c347" providerId="LiveId" clId="{C811BFB1-5BEA-4941-A62F-33C4F857AE97}" dt="2019-03-06T22:31:14.693" v="92"/>
          <ac:spMkLst>
            <pc:docMk/>
            <pc:sldMk cId="1135599114" sldId="256"/>
            <ac:spMk id="44" creationId="{CCAD756D-0027-452B-9DCA-02F8D38E3300}"/>
          </ac:spMkLst>
        </pc:spChg>
        <pc:spChg chg="add">
          <ac:chgData name="Sichao Zhang" userId="baca463c2301c347" providerId="LiveId" clId="{C811BFB1-5BEA-4941-A62F-33C4F857AE97}" dt="2019-03-06T22:31:14.693" v="92"/>
          <ac:spMkLst>
            <pc:docMk/>
            <pc:sldMk cId="1135599114" sldId="256"/>
            <ac:spMk id="48" creationId="{065746BE-326C-424D-97AA-C61F39AD894D}"/>
          </ac:spMkLst>
        </pc:spChg>
        <pc:spChg chg="add">
          <ac:chgData name="Sichao Zhang" userId="baca463c2301c347" providerId="LiveId" clId="{C811BFB1-5BEA-4941-A62F-33C4F857AE97}" dt="2019-03-06T22:31:14.693" v="92"/>
          <ac:spMkLst>
            <pc:docMk/>
            <pc:sldMk cId="1135599114" sldId="256"/>
            <ac:spMk id="49" creationId="{C4DD6642-3724-43B4-994F-6064AF9A68B4}"/>
          </ac:spMkLst>
        </pc:spChg>
        <pc:spChg chg="add">
          <ac:chgData name="Sichao Zhang" userId="baca463c2301c347" providerId="LiveId" clId="{C811BFB1-5BEA-4941-A62F-33C4F857AE97}" dt="2019-03-06T22:31:14.693" v="92"/>
          <ac:spMkLst>
            <pc:docMk/>
            <pc:sldMk cId="1135599114" sldId="256"/>
            <ac:spMk id="56" creationId="{4443CB9C-ADE8-403C-BC6F-BFE67EDB3FCF}"/>
          </ac:spMkLst>
        </pc:spChg>
        <pc:spChg chg="add del">
          <ac:chgData name="Sichao Zhang" userId="baca463c2301c347" providerId="LiveId" clId="{C811BFB1-5BEA-4941-A62F-33C4F857AE97}" dt="2019-03-06T22:31:26.008" v="94" actId="478"/>
          <ac:spMkLst>
            <pc:docMk/>
            <pc:sldMk cId="1135599114" sldId="256"/>
            <ac:spMk id="57" creationId="{A947C7E2-05F8-45E4-B704-8EBA07C12D46}"/>
          </ac:spMkLst>
        </pc:spChg>
        <pc:spChg chg="add del">
          <ac:chgData name="Sichao Zhang" userId="baca463c2301c347" providerId="LiveId" clId="{C811BFB1-5BEA-4941-A62F-33C4F857AE97}" dt="2019-03-06T22:31:26.008" v="94" actId="478"/>
          <ac:spMkLst>
            <pc:docMk/>
            <pc:sldMk cId="1135599114" sldId="256"/>
            <ac:spMk id="58" creationId="{4F015DE0-9CC9-4E8D-9E11-3DB068618950}"/>
          </ac:spMkLst>
        </pc:spChg>
        <pc:spChg chg="add del">
          <ac:chgData name="Sichao Zhang" userId="baca463c2301c347" providerId="LiveId" clId="{C811BFB1-5BEA-4941-A62F-33C4F857AE97}" dt="2019-03-06T22:31:26.008" v="94" actId="478"/>
          <ac:spMkLst>
            <pc:docMk/>
            <pc:sldMk cId="1135599114" sldId="256"/>
            <ac:spMk id="59" creationId="{B0986E41-03B5-4B2A-8370-77CA51A28203}"/>
          </ac:spMkLst>
        </pc:spChg>
        <pc:spChg chg="add del mod">
          <ac:chgData name="Sichao Zhang" userId="baca463c2301c347" providerId="LiveId" clId="{C811BFB1-5BEA-4941-A62F-33C4F857AE97}" dt="2019-03-06T22:44:03.071" v="1036" actId="478"/>
          <ac:spMkLst>
            <pc:docMk/>
            <pc:sldMk cId="1135599114" sldId="256"/>
            <ac:spMk id="60" creationId="{1171BF08-A94B-4D45-A827-53CD3B24DBE5}"/>
          </ac:spMkLst>
        </pc:spChg>
        <pc:picChg chg="add del mod modCrop">
          <ac:chgData name="Sichao Zhang" userId="baca463c2301c347" providerId="LiveId" clId="{C811BFB1-5BEA-4941-A62F-33C4F857AE97}" dt="2019-03-06T00:45:02.425" v="4" actId="478"/>
          <ac:picMkLst>
            <pc:docMk/>
            <pc:sldMk cId="1135599114" sldId="256"/>
            <ac:picMk id="4" creationId="{2CA123AA-FA7C-44F2-9BE2-DE1917218E6B}"/>
          </ac:picMkLst>
        </pc:picChg>
        <pc:picChg chg="add del mod modCrop">
          <ac:chgData name="Sichao Zhang" userId="baca463c2301c347" providerId="LiveId" clId="{C811BFB1-5BEA-4941-A62F-33C4F857AE97}" dt="2019-03-06T00:46:51.183" v="11" actId="478"/>
          <ac:picMkLst>
            <pc:docMk/>
            <pc:sldMk cId="1135599114" sldId="256"/>
            <ac:picMk id="5" creationId="{563E25A9-8CB8-4AD0-BB1B-1B91FC0EB35D}"/>
          </ac:picMkLst>
        </pc:picChg>
        <pc:picChg chg="add del">
          <ac:chgData name="Sichao Zhang" userId="baca463c2301c347" providerId="LiveId" clId="{C811BFB1-5BEA-4941-A62F-33C4F857AE97}" dt="2019-03-06T22:31:07.976" v="91" actId="478"/>
          <ac:picMkLst>
            <pc:docMk/>
            <pc:sldMk cId="1135599114" sldId="256"/>
            <ac:picMk id="6" creationId="{ABF3868F-2C00-4BB5-88BB-919E7901A8BE}"/>
          </ac:picMkLst>
        </pc:picChg>
        <pc:picChg chg="add del">
          <ac:chgData name="Sichao Zhang" userId="baca463c2301c347" providerId="LiveId" clId="{C811BFB1-5BEA-4941-A62F-33C4F857AE97}" dt="2019-03-06T22:31:07.976" v="91" actId="478"/>
          <ac:picMkLst>
            <pc:docMk/>
            <pc:sldMk cId="1135599114" sldId="256"/>
            <ac:picMk id="7" creationId="{5FDB1F07-FD20-4E34-93C1-7E6AB46FFC4B}"/>
          </ac:picMkLst>
        </pc:picChg>
        <pc:picChg chg="add del">
          <ac:chgData name="Sichao Zhang" userId="baca463c2301c347" providerId="LiveId" clId="{C811BFB1-5BEA-4941-A62F-33C4F857AE97}" dt="2019-03-06T22:31:07.976" v="91" actId="478"/>
          <ac:picMkLst>
            <pc:docMk/>
            <pc:sldMk cId="1135599114" sldId="256"/>
            <ac:picMk id="8" creationId="{9D769805-A783-48C8-ABA5-F7B321E45470}"/>
          </ac:picMkLst>
        </pc:picChg>
        <pc:picChg chg="add del">
          <ac:chgData name="Sichao Zhang" userId="baca463c2301c347" providerId="LiveId" clId="{C811BFB1-5BEA-4941-A62F-33C4F857AE97}" dt="2019-03-06T22:31:07.976" v="91" actId="478"/>
          <ac:picMkLst>
            <pc:docMk/>
            <pc:sldMk cId="1135599114" sldId="256"/>
            <ac:picMk id="13" creationId="{B6B42F29-2D64-4F27-9BA2-2531D16D2C5A}"/>
          </ac:picMkLst>
        </pc:picChg>
        <pc:picChg chg="add del">
          <ac:chgData name="Sichao Zhang" userId="baca463c2301c347" providerId="LiveId" clId="{C811BFB1-5BEA-4941-A62F-33C4F857AE97}" dt="2019-03-06T22:31:07.976" v="91" actId="478"/>
          <ac:picMkLst>
            <pc:docMk/>
            <pc:sldMk cId="1135599114" sldId="256"/>
            <ac:picMk id="14" creationId="{0ED05AB1-BFD5-4410-BAF4-0B95ADB967B4}"/>
          </ac:picMkLst>
        </pc:picChg>
        <pc:picChg chg="add del">
          <ac:chgData name="Sichao Zhang" userId="baca463c2301c347" providerId="LiveId" clId="{C811BFB1-5BEA-4941-A62F-33C4F857AE97}" dt="2019-03-06T22:31:07.976" v="91" actId="478"/>
          <ac:picMkLst>
            <pc:docMk/>
            <pc:sldMk cId="1135599114" sldId="256"/>
            <ac:picMk id="15" creationId="{AE5DFF02-0338-4B9E-BA1F-AA3A6B7F21BA}"/>
          </ac:picMkLst>
        </pc:picChg>
        <pc:picChg chg="add del">
          <ac:chgData name="Sichao Zhang" userId="baca463c2301c347" providerId="LiveId" clId="{C811BFB1-5BEA-4941-A62F-33C4F857AE97}" dt="2019-03-06T22:31:07.976" v="91" actId="478"/>
          <ac:picMkLst>
            <pc:docMk/>
            <pc:sldMk cId="1135599114" sldId="256"/>
            <ac:picMk id="20" creationId="{32DEBEF1-FE43-4BC9-9860-646E47EDC52A}"/>
          </ac:picMkLst>
        </pc:picChg>
        <pc:picChg chg="add del">
          <ac:chgData name="Sichao Zhang" userId="baca463c2301c347" providerId="LiveId" clId="{C811BFB1-5BEA-4941-A62F-33C4F857AE97}" dt="2019-03-06T22:31:07.976" v="91" actId="478"/>
          <ac:picMkLst>
            <pc:docMk/>
            <pc:sldMk cId="1135599114" sldId="256"/>
            <ac:picMk id="21" creationId="{8F22A035-4435-446D-81D3-D13EA87ED2E1}"/>
          </ac:picMkLst>
        </pc:picChg>
        <pc:picChg chg="add del">
          <ac:chgData name="Sichao Zhang" userId="baca463c2301c347" providerId="LiveId" clId="{C811BFB1-5BEA-4941-A62F-33C4F857AE97}" dt="2019-03-06T22:31:07.976" v="91" actId="478"/>
          <ac:picMkLst>
            <pc:docMk/>
            <pc:sldMk cId="1135599114" sldId="256"/>
            <ac:picMk id="22" creationId="{23B08DE3-CAAB-49B1-9DA9-AA3FA7C39361}"/>
          </ac:picMkLst>
        </pc:picChg>
        <pc:picChg chg="add del mod modCrop">
          <ac:chgData name="Sichao Zhang" userId="baca463c2301c347" providerId="LiveId" clId="{C811BFB1-5BEA-4941-A62F-33C4F857AE97}" dt="2019-03-06T00:55:15.894" v="22" actId="478"/>
          <ac:picMkLst>
            <pc:docMk/>
            <pc:sldMk cId="1135599114" sldId="256"/>
            <ac:picMk id="27" creationId="{AC09BA47-CE9E-4429-BB3A-080A3C498961}"/>
          </ac:picMkLst>
        </pc:picChg>
        <pc:picChg chg="add del mod modCrop">
          <ac:chgData name="Sichao Zhang" userId="baca463c2301c347" providerId="LiveId" clId="{C811BFB1-5BEA-4941-A62F-33C4F857AE97}" dt="2019-03-06T00:58:21.792" v="27" actId="478"/>
          <ac:picMkLst>
            <pc:docMk/>
            <pc:sldMk cId="1135599114" sldId="256"/>
            <ac:picMk id="28" creationId="{0E4225C2-863F-4C0E-AC23-1E27F40595A5}"/>
          </ac:picMkLst>
        </pc:picChg>
        <pc:picChg chg="add del mod modCrop">
          <ac:chgData name="Sichao Zhang" userId="baca463c2301c347" providerId="LiveId" clId="{C811BFB1-5BEA-4941-A62F-33C4F857AE97}" dt="2019-03-06T01:24:38.006" v="33" actId="478"/>
          <ac:picMkLst>
            <pc:docMk/>
            <pc:sldMk cId="1135599114" sldId="256"/>
            <ac:picMk id="29" creationId="{15B6EBAF-119C-4166-9D8B-ABB2A14BE870}"/>
          </ac:picMkLst>
        </pc:picChg>
        <pc:picChg chg="add del mod modCrop">
          <ac:chgData name="Sichao Zhang" userId="baca463c2301c347" providerId="LiveId" clId="{C811BFB1-5BEA-4941-A62F-33C4F857AE97}" dt="2019-03-06T02:31:03.580" v="42" actId="478"/>
          <ac:picMkLst>
            <pc:docMk/>
            <pc:sldMk cId="1135599114" sldId="256"/>
            <ac:picMk id="30" creationId="{05322A99-9521-420B-AA70-D0C120141F2B}"/>
          </ac:picMkLst>
        </pc:picChg>
        <pc:picChg chg="add del mod modCrop">
          <ac:chgData name="Sichao Zhang" userId="baca463c2301c347" providerId="LiveId" clId="{C811BFB1-5BEA-4941-A62F-33C4F857AE97}" dt="2019-03-06T02:31:31.949" v="47" actId="478"/>
          <ac:picMkLst>
            <pc:docMk/>
            <pc:sldMk cId="1135599114" sldId="256"/>
            <ac:picMk id="31" creationId="{58C8744B-D532-43B3-8E28-FEE10326BB83}"/>
          </ac:picMkLst>
        </pc:picChg>
        <pc:picChg chg="add del mod modCrop">
          <ac:chgData name="Sichao Zhang" userId="baca463c2301c347" providerId="LiveId" clId="{C811BFB1-5BEA-4941-A62F-33C4F857AE97}" dt="2019-03-06T02:50:53.969" v="54" actId="478"/>
          <ac:picMkLst>
            <pc:docMk/>
            <pc:sldMk cId="1135599114" sldId="256"/>
            <ac:picMk id="32" creationId="{90C0E1AD-E928-41A5-8BA0-BCB7F97142EA}"/>
          </ac:picMkLst>
        </pc:picChg>
        <pc:picChg chg="add del mod modCrop">
          <ac:chgData name="Sichao Zhang" userId="baca463c2301c347" providerId="LiveId" clId="{C811BFB1-5BEA-4941-A62F-33C4F857AE97}" dt="2019-03-06T04:43:06.149" v="59" actId="478"/>
          <ac:picMkLst>
            <pc:docMk/>
            <pc:sldMk cId="1135599114" sldId="256"/>
            <ac:picMk id="33" creationId="{6B369ABF-DEDF-40D1-BA99-B555F70DB42E}"/>
          </ac:picMkLst>
        </pc:picChg>
        <pc:picChg chg="add del mod modCrop">
          <ac:chgData name="Sichao Zhang" userId="baca463c2301c347" providerId="LiveId" clId="{C811BFB1-5BEA-4941-A62F-33C4F857AE97}" dt="2019-03-06T05:00:12.988" v="64" actId="478"/>
          <ac:picMkLst>
            <pc:docMk/>
            <pc:sldMk cId="1135599114" sldId="256"/>
            <ac:picMk id="34" creationId="{DD2612AA-9891-4E28-AF13-FBD556524700}"/>
          </ac:picMkLst>
        </pc:picChg>
        <pc:picChg chg="add mod modCrop">
          <ac:chgData name="Sichao Zhang" userId="baca463c2301c347" providerId="LiveId" clId="{C811BFB1-5BEA-4941-A62F-33C4F857AE97}" dt="2019-03-06T22:44:11.117" v="1037" actId="1076"/>
          <ac:picMkLst>
            <pc:docMk/>
            <pc:sldMk cId="1135599114" sldId="256"/>
            <ac:picMk id="35" creationId="{F4AD78D4-4D49-4400-A205-99B47A99249E}"/>
          </ac:picMkLst>
        </pc:picChg>
        <pc:picChg chg="add">
          <ac:chgData name="Sichao Zhang" userId="baca463c2301c347" providerId="LiveId" clId="{C811BFB1-5BEA-4941-A62F-33C4F857AE97}" dt="2019-03-06T22:31:14.693" v="92"/>
          <ac:picMkLst>
            <pc:docMk/>
            <pc:sldMk cId="1135599114" sldId="256"/>
            <ac:picMk id="38" creationId="{C027C427-0AAA-4B66-9B57-921941A251F4}"/>
          </ac:picMkLst>
        </pc:picChg>
        <pc:picChg chg="add">
          <ac:chgData name="Sichao Zhang" userId="baca463c2301c347" providerId="LiveId" clId="{C811BFB1-5BEA-4941-A62F-33C4F857AE97}" dt="2019-03-06T22:31:14.693" v="92"/>
          <ac:picMkLst>
            <pc:docMk/>
            <pc:sldMk cId="1135599114" sldId="256"/>
            <ac:picMk id="39" creationId="{B8FC6B0D-FF1C-4551-BCEB-8601D57F80B8}"/>
          </ac:picMkLst>
        </pc:picChg>
        <pc:picChg chg="add">
          <ac:chgData name="Sichao Zhang" userId="baca463c2301c347" providerId="LiveId" clId="{C811BFB1-5BEA-4941-A62F-33C4F857AE97}" dt="2019-03-06T22:31:14.693" v="92"/>
          <ac:picMkLst>
            <pc:docMk/>
            <pc:sldMk cId="1135599114" sldId="256"/>
            <ac:picMk id="40" creationId="{BA23380A-B8E7-4221-89CB-C4CA017CC18B}"/>
          </ac:picMkLst>
        </pc:picChg>
        <pc:picChg chg="add">
          <ac:chgData name="Sichao Zhang" userId="baca463c2301c347" providerId="LiveId" clId="{C811BFB1-5BEA-4941-A62F-33C4F857AE97}" dt="2019-03-06T22:31:14.693" v="92"/>
          <ac:picMkLst>
            <pc:docMk/>
            <pc:sldMk cId="1135599114" sldId="256"/>
            <ac:picMk id="45" creationId="{27F2C03A-57CF-4594-A590-CCDC5BEB9464}"/>
          </ac:picMkLst>
        </pc:picChg>
        <pc:picChg chg="add">
          <ac:chgData name="Sichao Zhang" userId="baca463c2301c347" providerId="LiveId" clId="{C811BFB1-5BEA-4941-A62F-33C4F857AE97}" dt="2019-03-06T22:31:14.693" v="92"/>
          <ac:picMkLst>
            <pc:docMk/>
            <pc:sldMk cId="1135599114" sldId="256"/>
            <ac:picMk id="46" creationId="{005613F5-B41A-4D16-AC5E-ACAA5F861FC0}"/>
          </ac:picMkLst>
        </pc:picChg>
        <pc:picChg chg="add">
          <ac:chgData name="Sichao Zhang" userId="baca463c2301c347" providerId="LiveId" clId="{C811BFB1-5BEA-4941-A62F-33C4F857AE97}" dt="2019-03-06T22:31:14.693" v="92"/>
          <ac:picMkLst>
            <pc:docMk/>
            <pc:sldMk cId="1135599114" sldId="256"/>
            <ac:picMk id="47" creationId="{C6D2748F-38D9-4D8F-9BBC-C02F901B249B}"/>
          </ac:picMkLst>
        </pc:picChg>
        <pc:picChg chg="add">
          <ac:chgData name="Sichao Zhang" userId="baca463c2301c347" providerId="LiveId" clId="{C811BFB1-5BEA-4941-A62F-33C4F857AE97}" dt="2019-03-06T22:31:14.693" v="92"/>
          <ac:picMkLst>
            <pc:docMk/>
            <pc:sldMk cId="1135599114" sldId="256"/>
            <ac:picMk id="52" creationId="{7D598DF6-9315-4FB0-98D5-4246A6BCEC88}"/>
          </ac:picMkLst>
        </pc:picChg>
        <pc:picChg chg="add">
          <ac:chgData name="Sichao Zhang" userId="baca463c2301c347" providerId="LiveId" clId="{C811BFB1-5BEA-4941-A62F-33C4F857AE97}" dt="2019-03-06T22:31:14.693" v="92"/>
          <ac:picMkLst>
            <pc:docMk/>
            <pc:sldMk cId="1135599114" sldId="256"/>
            <ac:picMk id="53" creationId="{00F79456-5401-4EEE-B6D6-171C1A409698}"/>
          </ac:picMkLst>
        </pc:picChg>
        <pc:picChg chg="add">
          <ac:chgData name="Sichao Zhang" userId="baca463c2301c347" providerId="LiveId" clId="{C811BFB1-5BEA-4941-A62F-33C4F857AE97}" dt="2019-03-06T22:31:14.693" v="92"/>
          <ac:picMkLst>
            <pc:docMk/>
            <pc:sldMk cId="1135599114" sldId="256"/>
            <ac:picMk id="54" creationId="{F93090D9-5D05-4079-8FCA-77775B322F09}"/>
          </ac:picMkLst>
        </pc:picChg>
        <pc:cxnChg chg="add del">
          <ac:chgData name="Sichao Zhang" userId="baca463c2301c347" providerId="LiveId" clId="{C811BFB1-5BEA-4941-A62F-33C4F857AE97}" dt="2019-03-06T20:32:08.671" v="71" actId="478"/>
          <ac:cxnSpMkLst>
            <pc:docMk/>
            <pc:sldMk cId="1135599114" sldId="256"/>
            <ac:cxnSpMk id="18" creationId="{F788BC59-4080-4337-8BBB-97DB960789DB}"/>
          </ac:cxnSpMkLst>
        </pc:cxnChg>
        <pc:cxnChg chg="add del">
          <ac:chgData name="Sichao Zhang" userId="baca463c2301c347" providerId="LiveId" clId="{C811BFB1-5BEA-4941-A62F-33C4F857AE97}" dt="2019-03-06T20:32:08.671" v="71" actId="478"/>
          <ac:cxnSpMkLst>
            <pc:docMk/>
            <pc:sldMk cId="1135599114" sldId="256"/>
            <ac:cxnSpMk id="19" creationId="{98E4DA2B-0B60-4A61-966E-3C68F8BB6BF4}"/>
          </ac:cxnSpMkLst>
        </pc:cxnChg>
        <pc:cxnChg chg="add del">
          <ac:chgData name="Sichao Zhang" userId="baca463c2301c347" providerId="LiveId" clId="{C811BFB1-5BEA-4941-A62F-33C4F857AE97}" dt="2019-03-06T20:32:08.671" v="71" actId="478"/>
          <ac:cxnSpMkLst>
            <pc:docMk/>
            <pc:sldMk cId="1135599114" sldId="256"/>
            <ac:cxnSpMk id="23" creationId="{68E8EA11-A51A-4809-B27A-6919094C3A13}"/>
          </ac:cxnSpMkLst>
        </pc:cxnChg>
        <pc:cxnChg chg="add del">
          <ac:chgData name="Sichao Zhang" userId="baca463c2301c347" providerId="LiveId" clId="{C811BFB1-5BEA-4941-A62F-33C4F857AE97}" dt="2019-03-06T22:31:20.519" v="93" actId="478"/>
          <ac:cxnSpMkLst>
            <pc:docMk/>
            <pc:sldMk cId="1135599114" sldId="256"/>
            <ac:cxnSpMk id="50" creationId="{F28A819B-9434-4EA8-9011-60919CDA3874}"/>
          </ac:cxnSpMkLst>
        </pc:cxnChg>
        <pc:cxnChg chg="add del">
          <ac:chgData name="Sichao Zhang" userId="baca463c2301c347" providerId="LiveId" clId="{C811BFB1-5BEA-4941-A62F-33C4F857AE97}" dt="2019-03-06T22:31:20.519" v="93" actId="478"/>
          <ac:cxnSpMkLst>
            <pc:docMk/>
            <pc:sldMk cId="1135599114" sldId="256"/>
            <ac:cxnSpMk id="51" creationId="{45ED33E6-ECF5-4D02-BEF4-55BCE194917F}"/>
          </ac:cxnSpMkLst>
        </pc:cxnChg>
        <pc:cxnChg chg="add del">
          <ac:chgData name="Sichao Zhang" userId="baca463c2301c347" providerId="LiveId" clId="{C811BFB1-5BEA-4941-A62F-33C4F857AE97}" dt="2019-03-06T22:31:20.519" v="93" actId="478"/>
          <ac:cxnSpMkLst>
            <pc:docMk/>
            <pc:sldMk cId="1135599114" sldId="256"/>
            <ac:cxnSpMk id="55" creationId="{7976D564-1CB4-46EF-9B0A-E1F007173E02}"/>
          </ac:cxnSpMkLst>
        </pc:cxnChg>
      </pc:sldChg>
      <pc:sldChg chg="addSp delSp modSp add">
        <pc:chgData name="Sichao Zhang" userId="baca463c2301c347" providerId="LiveId" clId="{C811BFB1-5BEA-4941-A62F-33C4F857AE97}" dt="2019-03-06T22:43:58.147" v="1035" actId="14100"/>
        <pc:sldMkLst>
          <pc:docMk/>
          <pc:sldMk cId="2803719382" sldId="261"/>
        </pc:sldMkLst>
        <pc:spChg chg="del">
          <ac:chgData name="Sichao Zhang" userId="baca463c2301c347" providerId="LiveId" clId="{C811BFB1-5BEA-4941-A62F-33C4F857AE97}" dt="2019-03-06T22:41:03.933" v="823" actId="478"/>
          <ac:spMkLst>
            <pc:docMk/>
            <pc:sldMk cId="2803719382" sldId="261"/>
            <ac:spMk id="5" creationId="{CE6CC76A-3EA7-47A3-A9AB-E74E98D97090}"/>
          </ac:spMkLst>
        </pc:spChg>
        <pc:spChg chg="add mod">
          <ac:chgData name="Sichao Zhang" userId="baca463c2301c347" providerId="LiveId" clId="{C811BFB1-5BEA-4941-A62F-33C4F857AE97}" dt="2019-03-06T22:42:58.547" v="964" actId="20577"/>
          <ac:spMkLst>
            <pc:docMk/>
            <pc:sldMk cId="2803719382" sldId="261"/>
            <ac:spMk id="11" creationId="{0257A9C6-F3A5-4919-95E0-36897B8DF800}"/>
          </ac:spMkLst>
        </pc:spChg>
        <pc:spChg chg="add mod">
          <ac:chgData name="Sichao Zhang" userId="baca463c2301c347" providerId="LiveId" clId="{C811BFB1-5BEA-4941-A62F-33C4F857AE97}" dt="2019-03-06T22:41:43.265" v="857" actId="20577"/>
          <ac:spMkLst>
            <pc:docMk/>
            <pc:sldMk cId="2803719382" sldId="261"/>
            <ac:spMk id="12" creationId="{B846ED7D-550E-4A71-9EB0-DA4122E24A76}"/>
          </ac:spMkLst>
        </pc:spChg>
        <pc:spChg chg="del">
          <ac:chgData name="Sichao Zhang" userId="baca463c2301c347" providerId="LiveId" clId="{C811BFB1-5BEA-4941-A62F-33C4F857AE97}" dt="2019-03-06T22:41:48.328" v="858" actId="478"/>
          <ac:spMkLst>
            <pc:docMk/>
            <pc:sldMk cId="2803719382" sldId="261"/>
            <ac:spMk id="14" creationId="{CAFD6AAF-175C-4378-94BA-833364A252FC}"/>
          </ac:spMkLst>
        </pc:spChg>
        <pc:spChg chg="add mod">
          <ac:chgData name="Sichao Zhang" userId="baca463c2301c347" providerId="LiveId" clId="{C811BFB1-5BEA-4941-A62F-33C4F857AE97}" dt="2019-03-06T22:43:58.147" v="1035" actId="14100"/>
          <ac:spMkLst>
            <pc:docMk/>
            <pc:sldMk cId="2803719382" sldId="261"/>
            <ac:spMk id="15" creationId="{6AB67779-6D92-4304-9DE0-EC7FCA96E211}"/>
          </ac:spMkLst>
        </pc:spChg>
        <pc:spChg chg="add mod">
          <ac:chgData name="Sichao Zhang" userId="baca463c2301c347" providerId="LiveId" clId="{C811BFB1-5BEA-4941-A62F-33C4F857AE97}" dt="2019-03-06T22:42:38.529" v="960" actId="20577"/>
          <ac:spMkLst>
            <pc:docMk/>
            <pc:sldMk cId="2803719382" sldId="261"/>
            <ac:spMk id="18" creationId="{6474C71B-FDFA-4AC4-B5D5-7572D7122B81}"/>
          </ac:spMkLst>
        </pc:spChg>
      </pc:sldChg>
      <pc:sldChg chg="addSp delSp modSp add ord">
        <pc:chgData name="Sichao Zhang" userId="baca463c2301c347" providerId="LiveId" clId="{C811BFB1-5BEA-4941-A62F-33C4F857AE97}" dt="2019-03-06T22:31:40.861" v="126" actId="20577"/>
        <pc:sldMkLst>
          <pc:docMk/>
          <pc:sldMk cId="946049298" sldId="278"/>
        </pc:sldMkLst>
        <pc:spChg chg="mod">
          <ac:chgData name="Sichao Zhang" userId="baca463c2301c347" providerId="LiveId" clId="{C811BFB1-5BEA-4941-A62F-33C4F857AE97}" dt="2019-03-06T00:48:03.736" v="21" actId="1076"/>
          <ac:spMkLst>
            <pc:docMk/>
            <pc:sldMk cId="946049298" sldId="278"/>
            <ac:spMk id="35" creationId="{3DAF5A12-BAF1-4BFE-8086-A8018B96EF86}"/>
          </ac:spMkLst>
        </pc:spChg>
        <pc:spChg chg="del">
          <ac:chgData name="Sichao Zhang" userId="baca463c2301c347" providerId="LiveId" clId="{C811BFB1-5BEA-4941-A62F-33C4F857AE97}" dt="2019-03-06T01:21:35.240" v="32" actId="478"/>
          <ac:spMkLst>
            <pc:docMk/>
            <pc:sldMk cId="946049298" sldId="278"/>
            <ac:spMk id="36" creationId="{C3827862-D160-4CF7-A9CE-E8537915B8CE}"/>
          </ac:spMkLst>
        </pc:spChg>
        <pc:spChg chg="mod">
          <ac:chgData name="Sichao Zhang" userId="baca463c2301c347" providerId="LiveId" clId="{C811BFB1-5BEA-4941-A62F-33C4F857AE97}" dt="2019-03-06T00:48:03.736" v="21" actId="1076"/>
          <ac:spMkLst>
            <pc:docMk/>
            <pc:sldMk cId="946049298" sldId="278"/>
            <ac:spMk id="42" creationId="{35D654C1-D3A2-4C44-861C-CE380FE07470}"/>
          </ac:spMkLst>
        </pc:spChg>
        <pc:spChg chg="del mod">
          <ac:chgData name="Sichao Zhang" userId="baca463c2301c347" providerId="LiveId" clId="{C811BFB1-5BEA-4941-A62F-33C4F857AE97}" dt="2019-03-06T00:47:57.586" v="19" actId="478"/>
          <ac:spMkLst>
            <pc:docMk/>
            <pc:sldMk cId="946049298" sldId="278"/>
            <ac:spMk id="43" creationId="{217292AA-DD08-468C-B64F-7C8BE15818F8}"/>
          </ac:spMkLst>
        </pc:spChg>
        <pc:spChg chg="del mod">
          <ac:chgData name="Sichao Zhang" userId="baca463c2301c347" providerId="LiveId" clId="{C811BFB1-5BEA-4941-A62F-33C4F857AE97}" dt="2019-03-06T00:47:57.586" v="19" actId="478"/>
          <ac:spMkLst>
            <pc:docMk/>
            <pc:sldMk cId="946049298" sldId="278"/>
            <ac:spMk id="44" creationId="{A1213686-B834-4533-A13E-5FFBFFA474D0}"/>
          </ac:spMkLst>
        </pc:spChg>
        <pc:spChg chg="del">
          <ac:chgData name="Sichao Zhang" userId="baca463c2301c347" providerId="LiveId" clId="{C811BFB1-5BEA-4941-A62F-33C4F857AE97}" dt="2019-03-06T00:47:57.586" v="19" actId="478"/>
          <ac:spMkLst>
            <pc:docMk/>
            <pc:sldMk cId="946049298" sldId="278"/>
            <ac:spMk id="47" creationId="{B25FEF53-4D7C-448B-B056-A834DB51306D}"/>
          </ac:spMkLst>
        </pc:spChg>
        <pc:spChg chg="add mod">
          <ac:chgData name="Sichao Zhang" userId="baca463c2301c347" providerId="LiveId" clId="{C811BFB1-5BEA-4941-A62F-33C4F857AE97}" dt="2019-03-06T22:31:40.861" v="126" actId="20577"/>
          <ac:spMkLst>
            <pc:docMk/>
            <pc:sldMk cId="946049298" sldId="278"/>
            <ac:spMk id="50" creationId="{A39C346E-AC00-493D-9040-162395FF943B}"/>
          </ac:spMkLst>
        </pc:spChg>
        <pc:spChg chg="mod">
          <ac:chgData name="Sichao Zhang" userId="baca463c2301c347" providerId="LiveId" clId="{C811BFB1-5BEA-4941-A62F-33C4F857AE97}" dt="2019-03-06T00:48:03.736" v="21" actId="1076"/>
          <ac:spMkLst>
            <pc:docMk/>
            <pc:sldMk cId="946049298" sldId="278"/>
            <ac:spMk id="56" creationId="{4FC8AF21-9AF5-4FE1-B5DC-D509EC27D669}"/>
          </ac:spMkLst>
        </pc:spChg>
        <pc:picChg chg="mod">
          <ac:chgData name="Sichao Zhang" userId="baca463c2301c347" providerId="LiveId" clId="{C811BFB1-5BEA-4941-A62F-33C4F857AE97}" dt="2019-03-06T00:48:03.736" v="21" actId="1076"/>
          <ac:picMkLst>
            <pc:docMk/>
            <pc:sldMk cId="946049298" sldId="278"/>
            <ac:picMk id="3" creationId="{C8BAE935-B721-4521-92E1-23B1DA1A580A}"/>
          </ac:picMkLst>
        </pc:picChg>
        <pc:picChg chg="mod">
          <ac:chgData name="Sichao Zhang" userId="baca463c2301c347" providerId="LiveId" clId="{C811BFB1-5BEA-4941-A62F-33C4F857AE97}" dt="2019-03-06T00:48:03.736" v="21" actId="1076"/>
          <ac:picMkLst>
            <pc:docMk/>
            <pc:sldMk cId="946049298" sldId="278"/>
            <ac:picMk id="48" creationId="{A2155865-7A1B-43F0-B3A4-1A0958D89F9C}"/>
          </ac:picMkLst>
        </pc:picChg>
        <pc:picChg chg="mod">
          <ac:chgData name="Sichao Zhang" userId="baca463c2301c347" providerId="LiveId" clId="{C811BFB1-5BEA-4941-A62F-33C4F857AE97}" dt="2019-03-06T00:48:03.736" v="21" actId="1076"/>
          <ac:picMkLst>
            <pc:docMk/>
            <pc:sldMk cId="946049298" sldId="278"/>
            <ac:picMk id="49" creationId="{5C3DFEA0-B8B6-451F-85B6-04C65896175B}"/>
          </ac:picMkLst>
        </pc:picChg>
        <pc:cxnChg chg="mod">
          <ac:chgData name="Sichao Zhang" userId="baca463c2301c347" providerId="LiveId" clId="{C811BFB1-5BEA-4941-A62F-33C4F857AE97}" dt="2019-03-06T00:48:03.736" v="21" actId="1076"/>
          <ac:cxnSpMkLst>
            <pc:docMk/>
            <pc:sldMk cId="946049298" sldId="278"/>
            <ac:cxnSpMk id="55" creationId="{BDC85782-63D4-484F-9488-7689511EC16E}"/>
          </ac:cxnSpMkLst>
        </pc:cxnChg>
      </pc:sldChg>
      <pc:sldChg chg="addSp delSp modSp add modAnim">
        <pc:chgData name="Sichao Zhang" userId="baca463c2301c347" providerId="LiveId" clId="{C811BFB1-5BEA-4941-A62F-33C4F857AE97}" dt="2019-03-06T22:45:07.161" v="1049" actId="20577"/>
        <pc:sldMkLst>
          <pc:docMk/>
          <pc:sldMk cId="3015340774" sldId="279"/>
        </pc:sldMkLst>
        <pc:spChg chg="del">
          <ac:chgData name="Sichao Zhang" userId="baca463c2301c347" providerId="LiveId" clId="{C811BFB1-5BEA-4941-A62F-33C4F857AE97}" dt="2019-03-06T22:35:03.197" v="377" actId="478"/>
          <ac:spMkLst>
            <pc:docMk/>
            <pc:sldMk cId="3015340774" sldId="279"/>
            <ac:spMk id="2" creationId="{09F60D5C-F4B8-4684-9395-82A67EFDF80F}"/>
          </ac:spMkLst>
        </pc:spChg>
        <pc:spChg chg="del">
          <ac:chgData name="Sichao Zhang" userId="baca463c2301c347" providerId="LiveId" clId="{C811BFB1-5BEA-4941-A62F-33C4F857AE97}" dt="2019-03-06T22:35:03.197" v="377" actId="478"/>
          <ac:spMkLst>
            <pc:docMk/>
            <pc:sldMk cId="3015340774" sldId="279"/>
            <ac:spMk id="3" creationId="{5CACB463-84C8-4AE2-A94D-C7A134C0BB03}"/>
          </ac:spMkLst>
        </pc:spChg>
        <pc:spChg chg="add mod">
          <ac:chgData name="Sichao Zhang" userId="baca463c2301c347" providerId="LiveId" clId="{C811BFB1-5BEA-4941-A62F-33C4F857AE97}" dt="2019-03-06T22:36:40.682" v="448" actId="20577"/>
          <ac:spMkLst>
            <pc:docMk/>
            <pc:sldMk cId="3015340774" sldId="279"/>
            <ac:spMk id="6" creationId="{6825FA92-B069-416C-BBA0-A1EF3473DAE8}"/>
          </ac:spMkLst>
        </pc:spChg>
        <pc:spChg chg="add mod">
          <ac:chgData name="Sichao Zhang" userId="baca463c2301c347" providerId="LiveId" clId="{C811BFB1-5BEA-4941-A62F-33C4F857AE97}" dt="2019-03-06T22:40:24.400" v="819" actId="20577"/>
          <ac:spMkLst>
            <pc:docMk/>
            <pc:sldMk cId="3015340774" sldId="279"/>
            <ac:spMk id="7" creationId="{6AFC12AA-55DC-4076-BAEB-B43488ED9279}"/>
          </ac:spMkLst>
        </pc:spChg>
        <pc:spChg chg="add mod">
          <ac:chgData name="Sichao Zhang" userId="baca463c2301c347" providerId="LiveId" clId="{C811BFB1-5BEA-4941-A62F-33C4F857AE97}" dt="2019-03-06T22:38:04.406" v="638" actId="122"/>
          <ac:spMkLst>
            <pc:docMk/>
            <pc:sldMk cId="3015340774" sldId="279"/>
            <ac:spMk id="8" creationId="{ECC2A099-A17E-44EB-9368-ABEF6D05FDB9}"/>
          </ac:spMkLst>
        </pc:spChg>
        <pc:spChg chg="add mod">
          <ac:chgData name="Sichao Zhang" userId="baca463c2301c347" providerId="LiveId" clId="{C811BFB1-5BEA-4941-A62F-33C4F857AE97}" dt="2019-03-06T22:38:06.999" v="640" actId="571"/>
          <ac:spMkLst>
            <pc:docMk/>
            <pc:sldMk cId="3015340774" sldId="279"/>
            <ac:spMk id="10" creationId="{B42B3DAB-AE1D-4209-82AD-EAF064A554AD}"/>
          </ac:spMkLst>
        </pc:spChg>
        <pc:spChg chg="add mod">
          <ac:chgData name="Sichao Zhang" userId="baca463c2301c347" providerId="LiveId" clId="{C811BFB1-5BEA-4941-A62F-33C4F857AE97}" dt="2019-03-06T22:38:16.949" v="649" actId="20577"/>
          <ac:spMkLst>
            <pc:docMk/>
            <pc:sldMk cId="3015340774" sldId="279"/>
            <ac:spMk id="11" creationId="{957C665F-B023-44A8-9142-6C51CC6242DD}"/>
          </ac:spMkLst>
        </pc:spChg>
        <pc:spChg chg="add mod">
          <ac:chgData name="Sichao Zhang" userId="baca463c2301c347" providerId="LiveId" clId="{C811BFB1-5BEA-4941-A62F-33C4F857AE97}" dt="2019-03-06T22:45:07.161" v="1049" actId="20577"/>
          <ac:spMkLst>
            <pc:docMk/>
            <pc:sldMk cId="3015340774" sldId="279"/>
            <ac:spMk id="12" creationId="{BF236E9C-78B5-4ED9-B01D-B20B60317933}"/>
          </ac:spMkLst>
        </pc:spChg>
        <pc:picChg chg="add mod">
          <ac:chgData name="Sichao Zhang" userId="baca463c2301c347" providerId="LiveId" clId="{C811BFB1-5BEA-4941-A62F-33C4F857AE97}" dt="2019-03-06T22:35:54.047" v="382" actId="1076"/>
          <ac:picMkLst>
            <pc:docMk/>
            <pc:sldMk cId="3015340774" sldId="279"/>
            <ac:picMk id="4" creationId="{FFF24931-5FCE-42C7-B764-340C74EA4D39}"/>
          </ac:picMkLst>
        </pc:picChg>
        <pc:picChg chg="add mod">
          <ac:chgData name="Sichao Zhang" userId="baca463c2301c347" providerId="LiveId" clId="{C811BFB1-5BEA-4941-A62F-33C4F857AE97}" dt="2019-03-06T22:35:51.734" v="381" actId="1076"/>
          <ac:picMkLst>
            <pc:docMk/>
            <pc:sldMk cId="3015340774" sldId="279"/>
            <ac:picMk id="5" creationId="{E6F8B01B-462F-48D6-AF38-712FA2B0410B}"/>
          </ac:picMkLst>
        </pc:picChg>
        <pc:picChg chg="add mod">
          <ac:chgData name="Sichao Zhang" userId="baca463c2301c347" providerId="LiveId" clId="{C811BFB1-5BEA-4941-A62F-33C4F857AE97}" dt="2019-03-06T22:38:06.999" v="640" actId="571"/>
          <ac:picMkLst>
            <pc:docMk/>
            <pc:sldMk cId="3015340774" sldId="279"/>
            <ac:picMk id="9" creationId="{FE500EA8-7211-48D6-8F30-2E8CE68BEFBF}"/>
          </ac:picMkLst>
        </pc:picChg>
      </pc:sldChg>
      <pc:sldChg chg="delSp add del">
        <pc:chgData name="Sichao Zhang" userId="baca463c2301c347" providerId="LiveId" clId="{C811BFB1-5BEA-4941-A62F-33C4F857AE97}" dt="2019-03-06T22:43:02.023" v="965" actId="2696"/>
        <pc:sldMkLst>
          <pc:docMk/>
          <pc:sldMk cId="66981031" sldId="280"/>
        </pc:sldMkLst>
        <pc:spChg chg="del">
          <ac:chgData name="Sichao Zhang" userId="baca463c2301c347" providerId="LiveId" clId="{C811BFB1-5BEA-4941-A62F-33C4F857AE97}" dt="2019-03-06T22:40:57.844" v="821" actId="478"/>
          <ac:spMkLst>
            <pc:docMk/>
            <pc:sldMk cId="66981031" sldId="280"/>
            <ac:spMk id="2" creationId="{8CF04EA1-2D21-44E6-81BC-3AAE59F0B267}"/>
          </ac:spMkLst>
        </pc:spChg>
        <pc:spChg chg="del">
          <ac:chgData name="Sichao Zhang" userId="baca463c2301c347" providerId="LiveId" clId="{C811BFB1-5BEA-4941-A62F-33C4F857AE97}" dt="2019-03-06T22:40:57.844" v="821" actId="478"/>
          <ac:spMkLst>
            <pc:docMk/>
            <pc:sldMk cId="66981031" sldId="280"/>
            <ac:spMk id="3" creationId="{E26B733A-4683-43A5-B881-9F085585D0D2}"/>
          </ac:spMkLst>
        </pc:spChg>
      </pc:sldChg>
    </pc:docChg>
  </pc:docChgLst>
</pc:chgInfo>
</file>

<file path=ppt/media/image11.png>
</file>

<file path=ppt/media/image110.png>
</file>

<file path=ppt/media/image12.png>
</file>

<file path=ppt/media/image120.png>
</file>

<file path=ppt/media/image13.png>
</file>

<file path=ppt/media/image14.png>
</file>

<file path=ppt/media/media1.avi>
</file>

<file path=ppt/media/media2.avi>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509D8-75B3-49A2-8993-DFD21AEDA2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E8BFBE-4529-4A0F-9512-B7E1F43DB1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6AA0D6-8F8C-4011-8F5E-7ACD6A113F09}"/>
              </a:ext>
            </a:extLst>
          </p:cNvPr>
          <p:cNvSpPr>
            <a:spLocks noGrp="1"/>
          </p:cNvSpPr>
          <p:nvPr>
            <p:ph type="dt" sz="half" idx="10"/>
          </p:nvPr>
        </p:nvSpPr>
        <p:spPr/>
        <p:txBody>
          <a:bodyPr/>
          <a:lstStyle/>
          <a:p>
            <a:fld id="{A67471B4-D853-4C45-B65B-2D9C62E2987A}" type="datetimeFigureOut">
              <a:rPr lang="en-US" smtClean="0"/>
              <a:t>3/5/2019</a:t>
            </a:fld>
            <a:endParaRPr lang="en-US"/>
          </a:p>
        </p:txBody>
      </p:sp>
      <p:sp>
        <p:nvSpPr>
          <p:cNvPr id="5" name="Footer Placeholder 4">
            <a:extLst>
              <a:ext uri="{FF2B5EF4-FFF2-40B4-BE49-F238E27FC236}">
                <a16:creationId xmlns:a16="http://schemas.microsoft.com/office/drawing/2014/main" id="{23AA4893-942D-4A3A-B720-8D5E9DF983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760BDE-201A-49F2-8119-3D040C8FBD9C}"/>
              </a:ext>
            </a:extLst>
          </p:cNvPr>
          <p:cNvSpPr>
            <a:spLocks noGrp="1"/>
          </p:cNvSpPr>
          <p:nvPr>
            <p:ph type="sldNum" sz="quarter" idx="12"/>
          </p:nvPr>
        </p:nvSpPr>
        <p:spPr/>
        <p:txBody>
          <a:bodyPr/>
          <a:lstStyle/>
          <a:p>
            <a:fld id="{D4ABA700-CAFA-48C0-821E-B4023F3CB397}" type="slidenum">
              <a:rPr lang="en-US" smtClean="0"/>
              <a:t>‹#›</a:t>
            </a:fld>
            <a:endParaRPr lang="en-US"/>
          </a:p>
        </p:txBody>
      </p:sp>
    </p:spTree>
    <p:extLst>
      <p:ext uri="{BB962C8B-B14F-4D97-AF65-F5344CB8AC3E}">
        <p14:creationId xmlns:p14="http://schemas.microsoft.com/office/powerpoint/2010/main" val="2596394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3E78B-E8AB-4461-8653-BB06F0E260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717AA3-D041-449D-8028-6C339242379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A62220-214E-4B5E-B7D8-F50BFAC66581}"/>
              </a:ext>
            </a:extLst>
          </p:cNvPr>
          <p:cNvSpPr>
            <a:spLocks noGrp="1"/>
          </p:cNvSpPr>
          <p:nvPr>
            <p:ph type="dt" sz="half" idx="10"/>
          </p:nvPr>
        </p:nvSpPr>
        <p:spPr/>
        <p:txBody>
          <a:bodyPr/>
          <a:lstStyle/>
          <a:p>
            <a:fld id="{A67471B4-D853-4C45-B65B-2D9C62E2987A}" type="datetimeFigureOut">
              <a:rPr lang="en-US" smtClean="0"/>
              <a:t>3/5/2019</a:t>
            </a:fld>
            <a:endParaRPr lang="en-US"/>
          </a:p>
        </p:txBody>
      </p:sp>
      <p:sp>
        <p:nvSpPr>
          <p:cNvPr id="5" name="Footer Placeholder 4">
            <a:extLst>
              <a:ext uri="{FF2B5EF4-FFF2-40B4-BE49-F238E27FC236}">
                <a16:creationId xmlns:a16="http://schemas.microsoft.com/office/drawing/2014/main" id="{714731B3-2901-400A-8025-F88EEFE7E1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02465-47A3-48A0-9CD8-142383D35850}"/>
              </a:ext>
            </a:extLst>
          </p:cNvPr>
          <p:cNvSpPr>
            <a:spLocks noGrp="1"/>
          </p:cNvSpPr>
          <p:nvPr>
            <p:ph type="sldNum" sz="quarter" idx="12"/>
          </p:nvPr>
        </p:nvSpPr>
        <p:spPr/>
        <p:txBody>
          <a:bodyPr/>
          <a:lstStyle/>
          <a:p>
            <a:fld id="{D4ABA700-CAFA-48C0-821E-B4023F3CB397}" type="slidenum">
              <a:rPr lang="en-US" smtClean="0"/>
              <a:t>‹#›</a:t>
            </a:fld>
            <a:endParaRPr lang="en-US"/>
          </a:p>
        </p:txBody>
      </p:sp>
    </p:spTree>
    <p:extLst>
      <p:ext uri="{BB962C8B-B14F-4D97-AF65-F5344CB8AC3E}">
        <p14:creationId xmlns:p14="http://schemas.microsoft.com/office/powerpoint/2010/main" val="12716719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5A0772-C432-425D-9B66-6DAE6F63AAE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33FA13-83BA-4843-A707-0D5F89818FC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9AFC47-8D2E-4B65-80F1-F00A543D8A6F}"/>
              </a:ext>
            </a:extLst>
          </p:cNvPr>
          <p:cNvSpPr>
            <a:spLocks noGrp="1"/>
          </p:cNvSpPr>
          <p:nvPr>
            <p:ph type="dt" sz="half" idx="10"/>
          </p:nvPr>
        </p:nvSpPr>
        <p:spPr/>
        <p:txBody>
          <a:bodyPr/>
          <a:lstStyle/>
          <a:p>
            <a:fld id="{A67471B4-D853-4C45-B65B-2D9C62E2987A}" type="datetimeFigureOut">
              <a:rPr lang="en-US" smtClean="0"/>
              <a:t>3/5/2019</a:t>
            </a:fld>
            <a:endParaRPr lang="en-US"/>
          </a:p>
        </p:txBody>
      </p:sp>
      <p:sp>
        <p:nvSpPr>
          <p:cNvPr id="5" name="Footer Placeholder 4">
            <a:extLst>
              <a:ext uri="{FF2B5EF4-FFF2-40B4-BE49-F238E27FC236}">
                <a16:creationId xmlns:a16="http://schemas.microsoft.com/office/drawing/2014/main" id="{16496E6D-BD45-4436-A724-D91B9D8E9E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4E0F88-F9E4-4BF5-B26A-E3619DC98EBA}"/>
              </a:ext>
            </a:extLst>
          </p:cNvPr>
          <p:cNvSpPr>
            <a:spLocks noGrp="1"/>
          </p:cNvSpPr>
          <p:nvPr>
            <p:ph type="sldNum" sz="quarter" idx="12"/>
          </p:nvPr>
        </p:nvSpPr>
        <p:spPr/>
        <p:txBody>
          <a:bodyPr/>
          <a:lstStyle/>
          <a:p>
            <a:fld id="{D4ABA700-CAFA-48C0-821E-B4023F3CB397}" type="slidenum">
              <a:rPr lang="en-US" smtClean="0"/>
              <a:t>‹#›</a:t>
            </a:fld>
            <a:endParaRPr lang="en-US"/>
          </a:p>
        </p:txBody>
      </p:sp>
    </p:spTree>
    <p:extLst>
      <p:ext uri="{BB962C8B-B14F-4D97-AF65-F5344CB8AC3E}">
        <p14:creationId xmlns:p14="http://schemas.microsoft.com/office/powerpoint/2010/main" val="2727098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30FDE-DD81-4310-9A14-E2FD953CC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41418D-E360-453F-B502-77F3F474F0F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0440AB-AD12-438D-9F49-80F2B47D7941}"/>
              </a:ext>
            </a:extLst>
          </p:cNvPr>
          <p:cNvSpPr>
            <a:spLocks noGrp="1"/>
          </p:cNvSpPr>
          <p:nvPr>
            <p:ph type="dt" sz="half" idx="10"/>
          </p:nvPr>
        </p:nvSpPr>
        <p:spPr/>
        <p:txBody>
          <a:bodyPr/>
          <a:lstStyle/>
          <a:p>
            <a:fld id="{A67471B4-D853-4C45-B65B-2D9C62E2987A}" type="datetimeFigureOut">
              <a:rPr lang="en-US" smtClean="0"/>
              <a:t>3/5/2019</a:t>
            </a:fld>
            <a:endParaRPr lang="en-US"/>
          </a:p>
        </p:txBody>
      </p:sp>
      <p:sp>
        <p:nvSpPr>
          <p:cNvPr id="5" name="Footer Placeholder 4">
            <a:extLst>
              <a:ext uri="{FF2B5EF4-FFF2-40B4-BE49-F238E27FC236}">
                <a16:creationId xmlns:a16="http://schemas.microsoft.com/office/drawing/2014/main" id="{B658920F-E725-46D6-8820-BDDECF8AF4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014083-F5BA-442B-91C2-06027A6E05A3}"/>
              </a:ext>
            </a:extLst>
          </p:cNvPr>
          <p:cNvSpPr>
            <a:spLocks noGrp="1"/>
          </p:cNvSpPr>
          <p:nvPr>
            <p:ph type="sldNum" sz="quarter" idx="12"/>
          </p:nvPr>
        </p:nvSpPr>
        <p:spPr/>
        <p:txBody>
          <a:bodyPr/>
          <a:lstStyle/>
          <a:p>
            <a:fld id="{D4ABA700-CAFA-48C0-821E-B4023F3CB397}" type="slidenum">
              <a:rPr lang="en-US" smtClean="0"/>
              <a:t>‹#›</a:t>
            </a:fld>
            <a:endParaRPr lang="en-US"/>
          </a:p>
        </p:txBody>
      </p:sp>
    </p:spTree>
    <p:extLst>
      <p:ext uri="{BB962C8B-B14F-4D97-AF65-F5344CB8AC3E}">
        <p14:creationId xmlns:p14="http://schemas.microsoft.com/office/powerpoint/2010/main" val="2393801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9A817-A6E8-41E3-AC57-E0F855D28D2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6AE7A3E-A04F-4B56-85E2-C2A8315CAB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0A852EA-53B2-4955-98B4-B9B31D45B152}"/>
              </a:ext>
            </a:extLst>
          </p:cNvPr>
          <p:cNvSpPr>
            <a:spLocks noGrp="1"/>
          </p:cNvSpPr>
          <p:nvPr>
            <p:ph type="dt" sz="half" idx="10"/>
          </p:nvPr>
        </p:nvSpPr>
        <p:spPr/>
        <p:txBody>
          <a:bodyPr/>
          <a:lstStyle/>
          <a:p>
            <a:fld id="{A67471B4-D853-4C45-B65B-2D9C62E2987A}" type="datetimeFigureOut">
              <a:rPr lang="en-US" smtClean="0"/>
              <a:t>3/5/2019</a:t>
            </a:fld>
            <a:endParaRPr lang="en-US"/>
          </a:p>
        </p:txBody>
      </p:sp>
      <p:sp>
        <p:nvSpPr>
          <p:cNvPr id="5" name="Footer Placeholder 4">
            <a:extLst>
              <a:ext uri="{FF2B5EF4-FFF2-40B4-BE49-F238E27FC236}">
                <a16:creationId xmlns:a16="http://schemas.microsoft.com/office/drawing/2014/main" id="{AF756733-3D64-43BD-B86B-75D2EE1065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504143-87C3-4D11-BDDE-F969BA481A5A}"/>
              </a:ext>
            </a:extLst>
          </p:cNvPr>
          <p:cNvSpPr>
            <a:spLocks noGrp="1"/>
          </p:cNvSpPr>
          <p:nvPr>
            <p:ph type="sldNum" sz="quarter" idx="12"/>
          </p:nvPr>
        </p:nvSpPr>
        <p:spPr/>
        <p:txBody>
          <a:bodyPr/>
          <a:lstStyle/>
          <a:p>
            <a:fld id="{D4ABA700-CAFA-48C0-821E-B4023F3CB397}" type="slidenum">
              <a:rPr lang="en-US" smtClean="0"/>
              <a:t>‹#›</a:t>
            </a:fld>
            <a:endParaRPr lang="en-US"/>
          </a:p>
        </p:txBody>
      </p:sp>
    </p:spTree>
    <p:extLst>
      <p:ext uri="{BB962C8B-B14F-4D97-AF65-F5344CB8AC3E}">
        <p14:creationId xmlns:p14="http://schemas.microsoft.com/office/powerpoint/2010/main" val="2933241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D5D6F-F25C-4265-B740-80BD12FEF3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C76650-B022-47CD-85D8-BC8FFDC3D98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2CE70A-B99F-4FDA-A909-22DE2F00A6A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47FB3C-A26A-4FC8-8395-C38AC7873818}"/>
              </a:ext>
            </a:extLst>
          </p:cNvPr>
          <p:cNvSpPr>
            <a:spLocks noGrp="1"/>
          </p:cNvSpPr>
          <p:nvPr>
            <p:ph type="dt" sz="half" idx="10"/>
          </p:nvPr>
        </p:nvSpPr>
        <p:spPr/>
        <p:txBody>
          <a:bodyPr/>
          <a:lstStyle/>
          <a:p>
            <a:fld id="{A67471B4-D853-4C45-B65B-2D9C62E2987A}" type="datetimeFigureOut">
              <a:rPr lang="en-US" smtClean="0"/>
              <a:t>3/5/2019</a:t>
            </a:fld>
            <a:endParaRPr lang="en-US"/>
          </a:p>
        </p:txBody>
      </p:sp>
      <p:sp>
        <p:nvSpPr>
          <p:cNvPr id="6" name="Footer Placeholder 5">
            <a:extLst>
              <a:ext uri="{FF2B5EF4-FFF2-40B4-BE49-F238E27FC236}">
                <a16:creationId xmlns:a16="http://schemas.microsoft.com/office/drawing/2014/main" id="{1C3368E2-1675-49B8-AEDF-67DD020282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7FA7C3-9844-48C1-9284-C16F4E3AF495}"/>
              </a:ext>
            </a:extLst>
          </p:cNvPr>
          <p:cNvSpPr>
            <a:spLocks noGrp="1"/>
          </p:cNvSpPr>
          <p:nvPr>
            <p:ph type="sldNum" sz="quarter" idx="12"/>
          </p:nvPr>
        </p:nvSpPr>
        <p:spPr/>
        <p:txBody>
          <a:bodyPr/>
          <a:lstStyle/>
          <a:p>
            <a:fld id="{D4ABA700-CAFA-48C0-821E-B4023F3CB397}" type="slidenum">
              <a:rPr lang="en-US" smtClean="0"/>
              <a:t>‹#›</a:t>
            </a:fld>
            <a:endParaRPr lang="en-US"/>
          </a:p>
        </p:txBody>
      </p:sp>
    </p:spTree>
    <p:extLst>
      <p:ext uri="{BB962C8B-B14F-4D97-AF65-F5344CB8AC3E}">
        <p14:creationId xmlns:p14="http://schemas.microsoft.com/office/powerpoint/2010/main" val="497974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D898C-0CFE-4C6E-935C-12C1E03402D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121455A-6EA3-42DA-B8D6-2E8724CBB8D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B614BE6-9E4A-4654-8839-225E1F3E750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404DD5D-557E-4376-B832-0FFB015436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81E97C2-336B-4D42-B37C-B1BFB9F7A84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789FBAD-3DAB-421D-994E-AA01E3D53672}"/>
              </a:ext>
            </a:extLst>
          </p:cNvPr>
          <p:cNvSpPr>
            <a:spLocks noGrp="1"/>
          </p:cNvSpPr>
          <p:nvPr>
            <p:ph type="dt" sz="half" idx="10"/>
          </p:nvPr>
        </p:nvSpPr>
        <p:spPr/>
        <p:txBody>
          <a:bodyPr/>
          <a:lstStyle/>
          <a:p>
            <a:fld id="{A67471B4-D853-4C45-B65B-2D9C62E2987A}" type="datetimeFigureOut">
              <a:rPr lang="en-US" smtClean="0"/>
              <a:t>3/5/2019</a:t>
            </a:fld>
            <a:endParaRPr lang="en-US"/>
          </a:p>
        </p:txBody>
      </p:sp>
      <p:sp>
        <p:nvSpPr>
          <p:cNvPr id="8" name="Footer Placeholder 7">
            <a:extLst>
              <a:ext uri="{FF2B5EF4-FFF2-40B4-BE49-F238E27FC236}">
                <a16:creationId xmlns:a16="http://schemas.microsoft.com/office/drawing/2014/main" id="{FF7FBBA6-CA4F-4149-9830-E690F073E7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9F62D06-1056-45AA-A0EE-DE41964191A0}"/>
              </a:ext>
            </a:extLst>
          </p:cNvPr>
          <p:cNvSpPr>
            <a:spLocks noGrp="1"/>
          </p:cNvSpPr>
          <p:nvPr>
            <p:ph type="sldNum" sz="quarter" idx="12"/>
          </p:nvPr>
        </p:nvSpPr>
        <p:spPr/>
        <p:txBody>
          <a:bodyPr/>
          <a:lstStyle/>
          <a:p>
            <a:fld id="{D4ABA700-CAFA-48C0-821E-B4023F3CB397}" type="slidenum">
              <a:rPr lang="en-US" smtClean="0"/>
              <a:t>‹#›</a:t>
            </a:fld>
            <a:endParaRPr lang="en-US"/>
          </a:p>
        </p:txBody>
      </p:sp>
    </p:spTree>
    <p:extLst>
      <p:ext uri="{BB962C8B-B14F-4D97-AF65-F5344CB8AC3E}">
        <p14:creationId xmlns:p14="http://schemas.microsoft.com/office/powerpoint/2010/main" val="44745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55C30-E5FD-43F7-A9D1-DC558284613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CA089A-51CF-4E56-A419-F220ACF20B48}"/>
              </a:ext>
            </a:extLst>
          </p:cNvPr>
          <p:cNvSpPr>
            <a:spLocks noGrp="1"/>
          </p:cNvSpPr>
          <p:nvPr>
            <p:ph type="dt" sz="half" idx="10"/>
          </p:nvPr>
        </p:nvSpPr>
        <p:spPr/>
        <p:txBody>
          <a:bodyPr/>
          <a:lstStyle/>
          <a:p>
            <a:fld id="{A67471B4-D853-4C45-B65B-2D9C62E2987A}" type="datetimeFigureOut">
              <a:rPr lang="en-US" smtClean="0"/>
              <a:t>3/5/2019</a:t>
            </a:fld>
            <a:endParaRPr lang="en-US"/>
          </a:p>
        </p:txBody>
      </p:sp>
      <p:sp>
        <p:nvSpPr>
          <p:cNvPr id="4" name="Footer Placeholder 3">
            <a:extLst>
              <a:ext uri="{FF2B5EF4-FFF2-40B4-BE49-F238E27FC236}">
                <a16:creationId xmlns:a16="http://schemas.microsoft.com/office/drawing/2014/main" id="{D979E4A4-B9AE-4480-80E3-79542A79A29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C08AF-CD8A-4C2A-8AB7-4120D869BA55}"/>
              </a:ext>
            </a:extLst>
          </p:cNvPr>
          <p:cNvSpPr>
            <a:spLocks noGrp="1"/>
          </p:cNvSpPr>
          <p:nvPr>
            <p:ph type="sldNum" sz="quarter" idx="12"/>
          </p:nvPr>
        </p:nvSpPr>
        <p:spPr/>
        <p:txBody>
          <a:bodyPr/>
          <a:lstStyle/>
          <a:p>
            <a:fld id="{D4ABA700-CAFA-48C0-821E-B4023F3CB397}" type="slidenum">
              <a:rPr lang="en-US" smtClean="0"/>
              <a:t>‹#›</a:t>
            </a:fld>
            <a:endParaRPr lang="en-US"/>
          </a:p>
        </p:txBody>
      </p:sp>
    </p:spTree>
    <p:extLst>
      <p:ext uri="{BB962C8B-B14F-4D97-AF65-F5344CB8AC3E}">
        <p14:creationId xmlns:p14="http://schemas.microsoft.com/office/powerpoint/2010/main" val="955013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8EA03B-C054-4B72-A38D-25129C1BC66A}"/>
              </a:ext>
            </a:extLst>
          </p:cNvPr>
          <p:cNvSpPr>
            <a:spLocks noGrp="1"/>
          </p:cNvSpPr>
          <p:nvPr>
            <p:ph type="dt" sz="half" idx="10"/>
          </p:nvPr>
        </p:nvSpPr>
        <p:spPr/>
        <p:txBody>
          <a:bodyPr/>
          <a:lstStyle/>
          <a:p>
            <a:fld id="{A67471B4-D853-4C45-B65B-2D9C62E2987A}" type="datetimeFigureOut">
              <a:rPr lang="en-US" smtClean="0"/>
              <a:t>3/5/2019</a:t>
            </a:fld>
            <a:endParaRPr lang="en-US"/>
          </a:p>
        </p:txBody>
      </p:sp>
      <p:sp>
        <p:nvSpPr>
          <p:cNvPr id="3" name="Footer Placeholder 2">
            <a:extLst>
              <a:ext uri="{FF2B5EF4-FFF2-40B4-BE49-F238E27FC236}">
                <a16:creationId xmlns:a16="http://schemas.microsoft.com/office/drawing/2014/main" id="{C908B0E7-27E8-4E62-9594-ADA75876B8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D0A17C-AAD8-428A-83DE-9211272D2D53}"/>
              </a:ext>
            </a:extLst>
          </p:cNvPr>
          <p:cNvSpPr>
            <a:spLocks noGrp="1"/>
          </p:cNvSpPr>
          <p:nvPr>
            <p:ph type="sldNum" sz="quarter" idx="12"/>
          </p:nvPr>
        </p:nvSpPr>
        <p:spPr/>
        <p:txBody>
          <a:bodyPr/>
          <a:lstStyle/>
          <a:p>
            <a:fld id="{D4ABA700-CAFA-48C0-821E-B4023F3CB397}" type="slidenum">
              <a:rPr lang="en-US" smtClean="0"/>
              <a:t>‹#›</a:t>
            </a:fld>
            <a:endParaRPr lang="en-US"/>
          </a:p>
        </p:txBody>
      </p:sp>
    </p:spTree>
    <p:extLst>
      <p:ext uri="{BB962C8B-B14F-4D97-AF65-F5344CB8AC3E}">
        <p14:creationId xmlns:p14="http://schemas.microsoft.com/office/powerpoint/2010/main" val="17278792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B3AA8-C082-4095-9DF8-685CA710F5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C83680A-E13A-4621-AE76-148CD7AD4E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4AD5430-F236-452A-8D16-4C9D0180F5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4A18020-FC9E-4536-BD28-F1D19D331F20}"/>
              </a:ext>
            </a:extLst>
          </p:cNvPr>
          <p:cNvSpPr>
            <a:spLocks noGrp="1"/>
          </p:cNvSpPr>
          <p:nvPr>
            <p:ph type="dt" sz="half" idx="10"/>
          </p:nvPr>
        </p:nvSpPr>
        <p:spPr/>
        <p:txBody>
          <a:bodyPr/>
          <a:lstStyle/>
          <a:p>
            <a:fld id="{A67471B4-D853-4C45-B65B-2D9C62E2987A}" type="datetimeFigureOut">
              <a:rPr lang="en-US" smtClean="0"/>
              <a:t>3/5/2019</a:t>
            </a:fld>
            <a:endParaRPr lang="en-US"/>
          </a:p>
        </p:txBody>
      </p:sp>
      <p:sp>
        <p:nvSpPr>
          <p:cNvPr id="6" name="Footer Placeholder 5">
            <a:extLst>
              <a:ext uri="{FF2B5EF4-FFF2-40B4-BE49-F238E27FC236}">
                <a16:creationId xmlns:a16="http://schemas.microsoft.com/office/drawing/2014/main" id="{50E6C1C6-A7AB-4866-BF3C-F37547AA17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BEA45F-3EF4-45A5-B7BD-9257F5CCD70B}"/>
              </a:ext>
            </a:extLst>
          </p:cNvPr>
          <p:cNvSpPr>
            <a:spLocks noGrp="1"/>
          </p:cNvSpPr>
          <p:nvPr>
            <p:ph type="sldNum" sz="quarter" idx="12"/>
          </p:nvPr>
        </p:nvSpPr>
        <p:spPr/>
        <p:txBody>
          <a:bodyPr/>
          <a:lstStyle/>
          <a:p>
            <a:fld id="{D4ABA700-CAFA-48C0-821E-B4023F3CB397}" type="slidenum">
              <a:rPr lang="en-US" smtClean="0"/>
              <a:t>‹#›</a:t>
            </a:fld>
            <a:endParaRPr lang="en-US"/>
          </a:p>
        </p:txBody>
      </p:sp>
    </p:spTree>
    <p:extLst>
      <p:ext uri="{BB962C8B-B14F-4D97-AF65-F5344CB8AC3E}">
        <p14:creationId xmlns:p14="http://schemas.microsoft.com/office/powerpoint/2010/main" val="3857575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A8A46-AFEA-4E38-86A6-521F66CE8C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628AE6-461B-4630-AEF5-C5F92467FE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3F7459-39E1-48D9-8A02-B23CD46C64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BF46693-C9AC-4074-A836-40B280179031}"/>
              </a:ext>
            </a:extLst>
          </p:cNvPr>
          <p:cNvSpPr>
            <a:spLocks noGrp="1"/>
          </p:cNvSpPr>
          <p:nvPr>
            <p:ph type="dt" sz="half" idx="10"/>
          </p:nvPr>
        </p:nvSpPr>
        <p:spPr/>
        <p:txBody>
          <a:bodyPr/>
          <a:lstStyle/>
          <a:p>
            <a:fld id="{A67471B4-D853-4C45-B65B-2D9C62E2987A}" type="datetimeFigureOut">
              <a:rPr lang="en-US" smtClean="0"/>
              <a:t>3/5/2019</a:t>
            </a:fld>
            <a:endParaRPr lang="en-US"/>
          </a:p>
        </p:txBody>
      </p:sp>
      <p:sp>
        <p:nvSpPr>
          <p:cNvPr id="6" name="Footer Placeholder 5">
            <a:extLst>
              <a:ext uri="{FF2B5EF4-FFF2-40B4-BE49-F238E27FC236}">
                <a16:creationId xmlns:a16="http://schemas.microsoft.com/office/drawing/2014/main" id="{0EC736FF-45CD-46CF-9D2B-A0EFCE966A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DCA67D-9405-4A4C-9EA7-8FE71CB8CE14}"/>
              </a:ext>
            </a:extLst>
          </p:cNvPr>
          <p:cNvSpPr>
            <a:spLocks noGrp="1"/>
          </p:cNvSpPr>
          <p:nvPr>
            <p:ph type="sldNum" sz="quarter" idx="12"/>
          </p:nvPr>
        </p:nvSpPr>
        <p:spPr/>
        <p:txBody>
          <a:bodyPr/>
          <a:lstStyle/>
          <a:p>
            <a:fld id="{D4ABA700-CAFA-48C0-821E-B4023F3CB397}" type="slidenum">
              <a:rPr lang="en-US" smtClean="0"/>
              <a:t>‹#›</a:t>
            </a:fld>
            <a:endParaRPr lang="en-US"/>
          </a:p>
        </p:txBody>
      </p:sp>
    </p:spTree>
    <p:extLst>
      <p:ext uri="{BB962C8B-B14F-4D97-AF65-F5344CB8AC3E}">
        <p14:creationId xmlns:p14="http://schemas.microsoft.com/office/powerpoint/2010/main" val="2443857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16D0CD-90A5-4246-89F6-39CCC116C3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649B3E-01FB-4DF3-8E0E-25E55A74A9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887349-F6E3-448A-8F85-513C4DA2CF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7471B4-D853-4C45-B65B-2D9C62E2987A}" type="datetimeFigureOut">
              <a:rPr lang="en-US" smtClean="0"/>
              <a:t>3/5/2019</a:t>
            </a:fld>
            <a:endParaRPr lang="en-US"/>
          </a:p>
        </p:txBody>
      </p:sp>
      <p:sp>
        <p:nvSpPr>
          <p:cNvPr id="5" name="Footer Placeholder 4">
            <a:extLst>
              <a:ext uri="{FF2B5EF4-FFF2-40B4-BE49-F238E27FC236}">
                <a16:creationId xmlns:a16="http://schemas.microsoft.com/office/drawing/2014/main" id="{B7CAC671-0AA8-4F6E-A58D-9C23BB0AEE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5F4E1B2-85A1-4814-9234-17539ED578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ABA700-CAFA-48C0-821E-B4023F3CB397}" type="slidenum">
              <a:rPr lang="en-US" smtClean="0"/>
              <a:t>‹#›</a:t>
            </a:fld>
            <a:endParaRPr lang="en-US"/>
          </a:p>
        </p:txBody>
      </p:sp>
    </p:spTree>
    <p:extLst>
      <p:ext uri="{BB962C8B-B14F-4D97-AF65-F5344CB8AC3E}">
        <p14:creationId xmlns:p14="http://schemas.microsoft.com/office/powerpoint/2010/main" val="1071706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2.emf"/><Relationship Id="rId7" Type="http://schemas.openxmlformats.org/officeDocument/2006/relationships/image" Target="../media/image6.emf"/><Relationship Id="rId2" Type="http://schemas.openxmlformats.org/officeDocument/2006/relationships/image" Target="../media/image1.emf"/><Relationship Id="rId1" Type="http://schemas.openxmlformats.org/officeDocument/2006/relationships/slideLayout" Target="../slideLayouts/slideLayout2.xml"/><Relationship Id="rId6" Type="http://schemas.openxmlformats.org/officeDocument/2006/relationships/image" Target="../media/image5.emf"/><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s>
</file>

<file path=ppt/slides/_rels/slide2.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image" Target="../media/image1.emf"/><Relationship Id="rId7" Type="http://schemas.openxmlformats.org/officeDocument/2006/relationships/image" Target="../media/image5.emf"/><Relationship Id="rId2" Type="http://schemas.openxmlformats.org/officeDocument/2006/relationships/image" Target="../media/image11.png"/><Relationship Id="rId1" Type="http://schemas.openxmlformats.org/officeDocument/2006/relationships/slideLayout" Target="../slideLayouts/slideLayout1.xml"/><Relationship Id="rId6" Type="http://schemas.openxmlformats.org/officeDocument/2006/relationships/image" Target="../media/image4.emf"/><Relationship Id="rId11" Type="http://schemas.openxmlformats.org/officeDocument/2006/relationships/image" Target="../media/image9.emf"/><Relationship Id="rId5" Type="http://schemas.openxmlformats.org/officeDocument/2006/relationships/image" Target="../media/image3.emf"/><Relationship Id="rId10" Type="http://schemas.openxmlformats.org/officeDocument/2006/relationships/image" Target="../media/image8.emf"/><Relationship Id="rId4" Type="http://schemas.openxmlformats.org/officeDocument/2006/relationships/image" Target="../media/image2.emf"/><Relationship Id="rId9" Type="http://schemas.openxmlformats.org/officeDocument/2006/relationships/image" Target="../media/image7.emf"/></Relationships>
</file>

<file path=ppt/slides/_rels/slide3.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0.png"/></Relationships>
</file>

<file path=ppt/slides/_rels/slide4.xml.rels><?xml version="1.0" encoding="UTF-8" standalone="yes"?>
<Relationships xmlns="http://schemas.openxmlformats.org/package/2006/relationships"><Relationship Id="rId3" Type="http://schemas.microsoft.com/office/2007/relationships/media" Target="../media/media2.avi"/><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14.png"/><Relationship Id="rId5" Type="http://schemas.openxmlformats.org/officeDocument/2006/relationships/slideLayout" Target="../slideLayouts/slideLayout2.xml"/><Relationship Id="rId4" Type="http://schemas.openxmlformats.org/officeDocument/2006/relationships/video" Target="../media/media2.avi"/></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3A89D43-C6B8-4332-9424-E67295871337}"/>
              </a:ext>
            </a:extLst>
          </p:cNvPr>
          <p:cNvPicPr>
            <a:picLocks noChangeAspect="1"/>
          </p:cNvPicPr>
          <p:nvPr/>
        </p:nvPicPr>
        <p:blipFill>
          <a:blip r:embed="rId2"/>
          <a:stretch>
            <a:fillRect/>
          </a:stretch>
        </p:blipFill>
        <p:spPr>
          <a:xfrm>
            <a:off x="816677" y="1120196"/>
            <a:ext cx="1966398" cy="1141469"/>
          </a:xfrm>
          <a:prstGeom prst="rect">
            <a:avLst/>
          </a:prstGeom>
        </p:spPr>
      </p:pic>
      <p:pic>
        <p:nvPicPr>
          <p:cNvPr id="6" name="Picture 5">
            <a:extLst>
              <a:ext uri="{FF2B5EF4-FFF2-40B4-BE49-F238E27FC236}">
                <a16:creationId xmlns:a16="http://schemas.microsoft.com/office/drawing/2014/main" id="{F01C712B-4E21-4E58-AADA-D65E896BD72D}"/>
              </a:ext>
            </a:extLst>
          </p:cNvPr>
          <p:cNvPicPr>
            <a:picLocks noChangeAspect="1"/>
          </p:cNvPicPr>
          <p:nvPr/>
        </p:nvPicPr>
        <p:blipFill>
          <a:blip r:embed="rId3"/>
          <a:stretch>
            <a:fillRect/>
          </a:stretch>
        </p:blipFill>
        <p:spPr>
          <a:xfrm>
            <a:off x="809413" y="2746016"/>
            <a:ext cx="1966398" cy="1141469"/>
          </a:xfrm>
          <a:prstGeom prst="rect">
            <a:avLst/>
          </a:prstGeom>
        </p:spPr>
      </p:pic>
      <p:pic>
        <p:nvPicPr>
          <p:cNvPr id="8" name="Picture 7">
            <a:extLst>
              <a:ext uri="{FF2B5EF4-FFF2-40B4-BE49-F238E27FC236}">
                <a16:creationId xmlns:a16="http://schemas.microsoft.com/office/drawing/2014/main" id="{3A2986FE-494E-4AB2-A786-7181A0FAF9A0}"/>
              </a:ext>
            </a:extLst>
          </p:cNvPr>
          <p:cNvPicPr>
            <a:picLocks noChangeAspect="1"/>
          </p:cNvPicPr>
          <p:nvPr/>
        </p:nvPicPr>
        <p:blipFill>
          <a:blip r:embed="rId4"/>
          <a:stretch>
            <a:fillRect/>
          </a:stretch>
        </p:blipFill>
        <p:spPr>
          <a:xfrm>
            <a:off x="809412" y="4358891"/>
            <a:ext cx="1966398" cy="1141469"/>
          </a:xfrm>
          <a:prstGeom prst="rect">
            <a:avLst/>
          </a:prstGeom>
        </p:spPr>
      </p:pic>
      <p:sp>
        <p:nvSpPr>
          <p:cNvPr id="10" name="TextBox 9">
            <a:extLst>
              <a:ext uri="{FF2B5EF4-FFF2-40B4-BE49-F238E27FC236}">
                <a16:creationId xmlns:a16="http://schemas.microsoft.com/office/drawing/2014/main" id="{8FAD7331-5804-4B1E-AA85-304159A06400}"/>
              </a:ext>
            </a:extLst>
          </p:cNvPr>
          <p:cNvSpPr txBox="1"/>
          <p:nvPr/>
        </p:nvSpPr>
        <p:spPr>
          <a:xfrm>
            <a:off x="361485" y="1490685"/>
            <a:ext cx="1731523" cy="369332"/>
          </a:xfrm>
          <a:prstGeom prst="rect">
            <a:avLst/>
          </a:prstGeom>
          <a:noFill/>
        </p:spPr>
        <p:txBody>
          <a:bodyPr wrap="square" rtlCol="0">
            <a:spAutoFit/>
          </a:bodyPr>
          <a:lstStyle/>
          <a:p>
            <a:r>
              <a:rPr lang="en-US" dirty="0"/>
              <a:t>Ankle</a:t>
            </a:r>
          </a:p>
        </p:txBody>
      </p:sp>
      <p:sp>
        <p:nvSpPr>
          <p:cNvPr id="11" name="TextBox 10">
            <a:extLst>
              <a:ext uri="{FF2B5EF4-FFF2-40B4-BE49-F238E27FC236}">
                <a16:creationId xmlns:a16="http://schemas.microsoft.com/office/drawing/2014/main" id="{C4BBFE0E-1D39-4204-8C96-FDC43721D106}"/>
              </a:ext>
            </a:extLst>
          </p:cNvPr>
          <p:cNvSpPr txBox="1"/>
          <p:nvPr/>
        </p:nvSpPr>
        <p:spPr>
          <a:xfrm>
            <a:off x="361485" y="3032254"/>
            <a:ext cx="1731523" cy="369332"/>
          </a:xfrm>
          <a:prstGeom prst="rect">
            <a:avLst/>
          </a:prstGeom>
          <a:noFill/>
        </p:spPr>
        <p:txBody>
          <a:bodyPr wrap="square" rtlCol="0">
            <a:spAutoFit/>
          </a:bodyPr>
          <a:lstStyle/>
          <a:p>
            <a:r>
              <a:rPr lang="en-US" dirty="0"/>
              <a:t>Knee</a:t>
            </a:r>
          </a:p>
        </p:txBody>
      </p:sp>
      <p:sp>
        <p:nvSpPr>
          <p:cNvPr id="12" name="TextBox 11">
            <a:extLst>
              <a:ext uri="{FF2B5EF4-FFF2-40B4-BE49-F238E27FC236}">
                <a16:creationId xmlns:a16="http://schemas.microsoft.com/office/drawing/2014/main" id="{E1039138-F8D8-436A-969D-DCF4B1E237CA}"/>
              </a:ext>
            </a:extLst>
          </p:cNvPr>
          <p:cNvSpPr txBox="1"/>
          <p:nvPr/>
        </p:nvSpPr>
        <p:spPr>
          <a:xfrm>
            <a:off x="361485" y="4617735"/>
            <a:ext cx="1731523" cy="369332"/>
          </a:xfrm>
          <a:prstGeom prst="rect">
            <a:avLst/>
          </a:prstGeom>
          <a:noFill/>
        </p:spPr>
        <p:txBody>
          <a:bodyPr wrap="square" rtlCol="0">
            <a:spAutoFit/>
          </a:bodyPr>
          <a:lstStyle/>
          <a:p>
            <a:r>
              <a:rPr lang="en-US" dirty="0"/>
              <a:t>Hip</a:t>
            </a:r>
          </a:p>
        </p:txBody>
      </p:sp>
      <p:sp>
        <p:nvSpPr>
          <p:cNvPr id="14" name="TextBox 13">
            <a:extLst>
              <a:ext uri="{FF2B5EF4-FFF2-40B4-BE49-F238E27FC236}">
                <a16:creationId xmlns:a16="http://schemas.microsoft.com/office/drawing/2014/main" id="{B8A0298B-4DB6-4CF0-BF51-02C1E71344A7}"/>
              </a:ext>
            </a:extLst>
          </p:cNvPr>
          <p:cNvSpPr txBox="1"/>
          <p:nvPr/>
        </p:nvSpPr>
        <p:spPr>
          <a:xfrm>
            <a:off x="1968574" y="1204497"/>
            <a:ext cx="767443" cy="400110"/>
          </a:xfrm>
          <a:prstGeom prst="rect">
            <a:avLst/>
          </a:prstGeom>
          <a:noFill/>
        </p:spPr>
        <p:txBody>
          <a:bodyPr wrap="square" rtlCol="0">
            <a:spAutoFit/>
          </a:bodyPr>
          <a:lstStyle/>
          <a:p>
            <a:r>
              <a:rPr lang="en-US" sz="1000" dirty="0">
                <a:solidFill>
                  <a:schemeClr val="accent1"/>
                </a:solidFill>
              </a:rPr>
              <a:t>Normal</a:t>
            </a:r>
          </a:p>
          <a:p>
            <a:r>
              <a:rPr lang="en-US" sz="1000" dirty="0">
                <a:solidFill>
                  <a:schemeClr val="accent2"/>
                </a:solidFill>
              </a:rPr>
              <a:t>Foot Drop</a:t>
            </a:r>
          </a:p>
        </p:txBody>
      </p:sp>
      <p:pic>
        <p:nvPicPr>
          <p:cNvPr id="15" name="Picture 14">
            <a:extLst>
              <a:ext uri="{FF2B5EF4-FFF2-40B4-BE49-F238E27FC236}">
                <a16:creationId xmlns:a16="http://schemas.microsoft.com/office/drawing/2014/main" id="{1022B4F9-1905-49E5-85AC-1F00C2368F81}"/>
              </a:ext>
            </a:extLst>
          </p:cNvPr>
          <p:cNvPicPr>
            <a:picLocks noChangeAspect="1"/>
          </p:cNvPicPr>
          <p:nvPr/>
        </p:nvPicPr>
        <p:blipFill>
          <a:blip r:embed="rId5"/>
          <a:stretch>
            <a:fillRect/>
          </a:stretch>
        </p:blipFill>
        <p:spPr>
          <a:xfrm>
            <a:off x="2505255" y="1139368"/>
            <a:ext cx="1966398" cy="1141469"/>
          </a:xfrm>
          <a:prstGeom prst="rect">
            <a:avLst/>
          </a:prstGeom>
        </p:spPr>
      </p:pic>
      <p:pic>
        <p:nvPicPr>
          <p:cNvPr id="18" name="Picture 17">
            <a:extLst>
              <a:ext uri="{FF2B5EF4-FFF2-40B4-BE49-F238E27FC236}">
                <a16:creationId xmlns:a16="http://schemas.microsoft.com/office/drawing/2014/main" id="{302A5302-1E04-49B2-9F90-8614DD1EABCE}"/>
              </a:ext>
            </a:extLst>
          </p:cNvPr>
          <p:cNvPicPr>
            <a:picLocks noChangeAspect="1"/>
          </p:cNvPicPr>
          <p:nvPr/>
        </p:nvPicPr>
        <p:blipFill>
          <a:blip r:embed="rId6"/>
          <a:stretch>
            <a:fillRect/>
          </a:stretch>
        </p:blipFill>
        <p:spPr>
          <a:xfrm>
            <a:off x="2514900" y="2758461"/>
            <a:ext cx="1966398" cy="1141469"/>
          </a:xfrm>
          <a:prstGeom prst="rect">
            <a:avLst/>
          </a:prstGeom>
        </p:spPr>
      </p:pic>
      <p:pic>
        <p:nvPicPr>
          <p:cNvPr id="20" name="Picture 19">
            <a:extLst>
              <a:ext uri="{FF2B5EF4-FFF2-40B4-BE49-F238E27FC236}">
                <a16:creationId xmlns:a16="http://schemas.microsoft.com/office/drawing/2014/main" id="{040BB0B8-EBA1-4B1D-8255-4E9E6F2ECE28}"/>
              </a:ext>
            </a:extLst>
          </p:cNvPr>
          <p:cNvPicPr>
            <a:picLocks noChangeAspect="1"/>
          </p:cNvPicPr>
          <p:nvPr/>
        </p:nvPicPr>
        <p:blipFill>
          <a:blip r:embed="rId7"/>
          <a:stretch>
            <a:fillRect/>
          </a:stretch>
        </p:blipFill>
        <p:spPr>
          <a:xfrm>
            <a:off x="2514900" y="4365189"/>
            <a:ext cx="1966398" cy="1141469"/>
          </a:xfrm>
          <a:prstGeom prst="rect">
            <a:avLst/>
          </a:prstGeom>
        </p:spPr>
      </p:pic>
      <p:sp>
        <p:nvSpPr>
          <p:cNvPr id="22" name="TextBox 21">
            <a:extLst>
              <a:ext uri="{FF2B5EF4-FFF2-40B4-BE49-F238E27FC236}">
                <a16:creationId xmlns:a16="http://schemas.microsoft.com/office/drawing/2014/main" id="{7F1EEE86-FA56-4A8B-91A2-11E7A761F6E9}"/>
              </a:ext>
            </a:extLst>
          </p:cNvPr>
          <p:cNvSpPr txBox="1"/>
          <p:nvPr/>
        </p:nvSpPr>
        <p:spPr>
          <a:xfrm>
            <a:off x="1270521" y="6023114"/>
            <a:ext cx="1731523" cy="369332"/>
          </a:xfrm>
          <a:prstGeom prst="rect">
            <a:avLst/>
          </a:prstGeom>
          <a:noFill/>
        </p:spPr>
        <p:txBody>
          <a:bodyPr wrap="square" rtlCol="0">
            <a:spAutoFit/>
          </a:bodyPr>
          <a:lstStyle/>
          <a:p>
            <a:r>
              <a:rPr lang="en-US" dirty="0"/>
              <a:t>Reference 1 </a:t>
            </a:r>
          </a:p>
        </p:txBody>
      </p:sp>
      <p:sp>
        <p:nvSpPr>
          <p:cNvPr id="23" name="TextBox 22">
            <a:extLst>
              <a:ext uri="{FF2B5EF4-FFF2-40B4-BE49-F238E27FC236}">
                <a16:creationId xmlns:a16="http://schemas.microsoft.com/office/drawing/2014/main" id="{EBCB1073-0A5A-44F7-B0CD-BD2D47689444}"/>
              </a:ext>
            </a:extLst>
          </p:cNvPr>
          <p:cNvSpPr txBox="1"/>
          <p:nvPr/>
        </p:nvSpPr>
        <p:spPr>
          <a:xfrm>
            <a:off x="2866086" y="6023114"/>
            <a:ext cx="1731523" cy="369332"/>
          </a:xfrm>
          <a:prstGeom prst="rect">
            <a:avLst/>
          </a:prstGeom>
          <a:noFill/>
        </p:spPr>
        <p:txBody>
          <a:bodyPr wrap="square" rtlCol="0">
            <a:spAutoFit/>
          </a:bodyPr>
          <a:lstStyle/>
          <a:p>
            <a:r>
              <a:rPr lang="en-US" dirty="0"/>
              <a:t>Reference 2</a:t>
            </a:r>
          </a:p>
        </p:txBody>
      </p:sp>
      <p:cxnSp>
        <p:nvCxnSpPr>
          <p:cNvPr id="37" name="Straight Connector 36">
            <a:extLst>
              <a:ext uri="{FF2B5EF4-FFF2-40B4-BE49-F238E27FC236}">
                <a16:creationId xmlns:a16="http://schemas.microsoft.com/office/drawing/2014/main" id="{D3114F39-6833-4DE7-9706-A5CC42B22D29}"/>
              </a:ext>
            </a:extLst>
          </p:cNvPr>
          <p:cNvCxnSpPr>
            <a:cxnSpLocks/>
          </p:cNvCxnSpPr>
          <p:nvPr/>
        </p:nvCxnSpPr>
        <p:spPr>
          <a:xfrm flipV="1">
            <a:off x="1972519" y="935809"/>
            <a:ext cx="0" cy="4935426"/>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E8F75B5-1844-4B6A-B277-863FCE927436}"/>
              </a:ext>
            </a:extLst>
          </p:cNvPr>
          <p:cNvCxnSpPr>
            <a:cxnSpLocks/>
          </p:cNvCxnSpPr>
          <p:nvPr/>
        </p:nvCxnSpPr>
        <p:spPr>
          <a:xfrm flipV="1">
            <a:off x="3667029" y="935809"/>
            <a:ext cx="0" cy="4996486"/>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pic>
        <p:nvPicPr>
          <p:cNvPr id="39" name="Picture 38">
            <a:extLst>
              <a:ext uri="{FF2B5EF4-FFF2-40B4-BE49-F238E27FC236}">
                <a16:creationId xmlns:a16="http://schemas.microsoft.com/office/drawing/2014/main" id="{7DEB1D18-1FDE-4C16-A93C-6924E41CE595}"/>
              </a:ext>
            </a:extLst>
          </p:cNvPr>
          <p:cNvPicPr>
            <a:picLocks noChangeAspect="1"/>
          </p:cNvPicPr>
          <p:nvPr/>
        </p:nvPicPr>
        <p:blipFill>
          <a:blip r:embed="rId8"/>
          <a:stretch>
            <a:fillRect/>
          </a:stretch>
        </p:blipFill>
        <p:spPr>
          <a:xfrm>
            <a:off x="4215614" y="1124630"/>
            <a:ext cx="1966398" cy="1141469"/>
          </a:xfrm>
          <a:prstGeom prst="rect">
            <a:avLst/>
          </a:prstGeom>
        </p:spPr>
      </p:pic>
      <p:pic>
        <p:nvPicPr>
          <p:cNvPr id="40" name="Picture 39">
            <a:extLst>
              <a:ext uri="{FF2B5EF4-FFF2-40B4-BE49-F238E27FC236}">
                <a16:creationId xmlns:a16="http://schemas.microsoft.com/office/drawing/2014/main" id="{9AD4CE8D-C3E2-4B47-BD66-C2F5D07A51E0}"/>
              </a:ext>
            </a:extLst>
          </p:cNvPr>
          <p:cNvPicPr>
            <a:picLocks noChangeAspect="1"/>
          </p:cNvPicPr>
          <p:nvPr/>
        </p:nvPicPr>
        <p:blipFill>
          <a:blip r:embed="rId9"/>
          <a:stretch>
            <a:fillRect/>
          </a:stretch>
        </p:blipFill>
        <p:spPr>
          <a:xfrm>
            <a:off x="4215614" y="2770976"/>
            <a:ext cx="1966398" cy="1141469"/>
          </a:xfrm>
          <a:prstGeom prst="rect">
            <a:avLst/>
          </a:prstGeom>
        </p:spPr>
      </p:pic>
      <p:pic>
        <p:nvPicPr>
          <p:cNvPr id="41" name="Picture 40">
            <a:extLst>
              <a:ext uri="{FF2B5EF4-FFF2-40B4-BE49-F238E27FC236}">
                <a16:creationId xmlns:a16="http://schemas.microsoft.com/office/drawing/2014/main" id="{F28A2311-CF67-49C2-BCEE-3BED1F208DDE}"/>
              </a:ext>
            </a:extLst>
          </p:cNvPr>
          <p:cNvPicPr>
            <a:picLocks noChangeAspect="1"/>
          </p:cNvPicPr>
          <p:nvPr/>
        </p:nvPicPr>
        <p:blipFill>
          <a:blip r:embed="rId10"/>
          <a:stretch>
            <a:fillRect/>
          </a:stretch>
        </p:blipFill>
        <p:spPr>
          <a:xfrm>
            <a:off x="4215614" y="4368488"/>
            <a:ext cx="1966398" cy="1141469"/>
          </a:xfrm>
          <a:prstGeom prst="rect">
            <a:avLst/>
          </a:prstGeom>
        </p:spPr>
      </p:pic>
      <p:cxnSp>
        <p:nvCxnSpPr>
          <p:cNvPr id="45" name="Straight Connector 44">
            <a:extLst>
              <a:ext uri="{FF2B5EF4-FFF2-40B4-BE49-F238E27FC236}">
                <a16:creationId xmlns:a16="http://schemas.microsoft.com/office/drawing/2014/main" id="{9220E009-B67F-40D5-9667-EBD6E51C351C}"/>
              </a:ext>
            </a:extLst>
          </p:cNvPr>
          <p:cNvCxnSpPr>
            <a:cxnSpLocks/>
          </p:cNvCxnSpPr>
          <p:nvPr/>
        </p:nvCxnSpPr>
        <p:spPr>
          <a:xfrm flipV="1">
            <a:off x="5384758" y="935809"/>
            <a:ext cx="0" cy="4996486"/>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45F2A5CB-6147-4426-9F2A-BC6EEE71D710}"/>
              </a:ext>
            </a:extLst>
          </p:cNvPr>
          <p:cNvSpPr txBox="1"/>
          <p:nvPr/>
        </p:nvSpPr>
        <p:spPr>
          <a:xfrm>
            <a:off x="4633589" y="6023114"/>
            <a:ext cx="1731523" cy="369332"/>
          </a:xfrm>
          <a:prstGeom prst="rect">
            <a:avLst/>
          </a:prstGeom>
          <a:noFill/>
        </p:spPr>
        <p:txBody>
          <a:bodyPr wrap="square" rtlCol="0">
            <a:spAutoFit/>
          </a:bodyPr>
          <a:lstStyle/>
          <a:p>
            <a:r>
              <a:rPr lang="en-US" dirty="0"/>
              <a:t>Reference </a:t>
            </a:r>
            <a:r>
              <a:rPr lang="en-US" altLang="zh-CN" dirty="0"/>
              <a:t>3</a:t>
            </a:r>
            <a:endParaRPr lang="en-US" dirty="0"/>
          </a:p>
        </p:txBody>
      </p:sp>
      <p:sp>
        <p:nvSpPr>
          <p:cNvPr id="35" name="TextBox 34">
            <a:extLst>
              <a:ext uri="{FF2B5EF4-FFF2-40B4-BE49-F238E27FC236}">
                <a16:creationId xmlns:a16="http://schemas.microsoft.com/office/drawing/2014/main" id="{3DAF5A12-BAF1-4BFE-8086-A8018B96EF86}"/>
              </a:ext>
            </a:extLst>
          </p:cNvPr>
          <p:cNvSpPr txBox="1"/>
          <p:nvPr/>
        </p:nvSpPr>
        <p:spPr>
          <a:xfrm>
            <a:off x="7581496" y="958624"/>
            <a:ext cx="1678917" cy="369332"/>
          </a:xfrm>
          <a:prstGeom prst="rect">
            <a:avLst/>
          </a:prstGeom>
          <a:noFill/>
        </p:spPr>
        <p:txBody>
          <a:bodyPr wrap="square" rtlCol="0">
            <a:spAutoFit/>
          </a:bodyPr>
          <a:lstStyle/>
          <a:p>
            <a:r>
              <a:rPr lang="en-US" dirty="0"/>
              <a:t>Stance</a:t>
            </a:r>
          </a:p>
        </p:txBody>
      </p:sp>
      <p:sp>
        <p:nvSpPr>
          <p:cNvPr id="42" name="TextBox 41">
            <a:extLst>
              <a:ext uri="{FF2B5EF4-FFF2-40B4-BE49-F238E27FC236}">
                <a16:creationId xmlns:a16="http://schemas.microsoft.com/office/drawing/2014/main" id="{35D654C1-D3A2-4C44-861C-CE380FE07470}"/>
              </a:ext>
            </a:extLst>
          </p:cNvPr>
          <p:cNvSpPr txBox="1"/>
          <p:nvPr/>
        </p:nvSpPr>
        <p:spPr>
          <a:xfrm>
            <a:off x="9710443" y="958624"/>
            <a:ext cx="1678917" cy="369332"/>
          </a:xfrm>
          <a:prstGeom prst="rect">
            <a:avLst/>
          </a:prstGeom>
          <a:noFill/>
        </p:spPr>
        <p:txBody>
          <a:bodyPr wrap="square" rtlCol="0">
            <a:spAutoFit/>
          </a:bodyPr>
          <a:lstStyle/>
          <a:p>
            <a:r>
              <a:rPr lang="en-US" dirty="0"/>
              <a:t>Swing</a:t>
            </a:r>
          </a:p>
        </p:txBody>
      </p:sp>
      <p:pic>
        <p:nvPicPr>
          <p:cNvPr id="3" name="Picture 2">
            <a:extLst>
              <a:ext uri="{FF2B5EF4-FFF2-40B4-BE49-F238E27FC236}">
                <a16:creationId xmlns:a16="http://schemas.microsoft.com/office/drawing/2014/main" id="{C8BAE935-B721-4521-92E1-23B1DA1A580A}"/>
              </a:ext>
            </a:extLst>
          </p:cNvPr>
          <p:cNvPicPr>
            <a:picLocks noChangeAspect="1"/>
          </p:cNvPicPr>
          <p:nvPr/>
        </p:nvPicPr>
        <p:blipFill rotWithShape="1">
          <a:blip r:embed="rId11"/>
          <a:srcRect l="53148" r="7248" b="64652"/>
          <a:stretch/>
        </p:blipFill>
        <p:spPr>
          <a:xfrm>
            <a:off x="7146900" y="4156876"/>
            <a:ext cx="3686560" cy="1910072"/>
          </a:xfrm>
          <a:prstGeom prst="rect">
            <a:avLst/>
          </a:prstGeom>
        </p:spPr>
      </p:pic>
      <p:pic>
        <p:nvPicPr>
          <p:cNvPr id="48" name="Picture 47">
            <a:extLst>
              <a:ext uri="{FF2B5EF4-FFF2-40B4-BE49-F238E27FC236}">
                <a16:creationId xmlns:a16="http://schemas.microsoft.com/office/drawing/2014/main" id="{A2155865-7A1B-43F0-B3A4-1A0958D89F9C}"/>
              </a:ext>
            </a:extLst>
          </p:cNvPr>
          <p:cNvPicPr>
            <a:picLocks noChangeAspect="1"/>
          </p:cNvPicPr>
          <p:nvPr/>
        </p:nvPicPr>
        <p:blipFill rotWithShape="1">
          <a:blip r:embed="rId11"/>
          <a:srcRect l="53148" t="36271" r="7248" b="35034"/>
          <a:stretch/>
        </p:blipFill>
        <p:spPr>
          <a:xfrm>
            <a:off x="7146273" y="2828865"/>
            <a:ext cx="3686560" cy="1550572"/>
          </a:xfrm>
          <a:prstGeom prst="rect">
            <a:avLst/>
          </a:prstGeom>
        </p:spPr>
      </p:pic>
      <p:pic>
        <p:nvPicPr>
          <p:cNvPr id="49" name="Picture 48">
            <a:extLst>
              <a:ext uri="{FF2B5EF4-FFF2-40B4-BE49-F238E27FC236}">
                <a16:creationId xmlns:a16="http://schemas.microsoft.com/office/drawing/2014/main" id="{5C3DFEA0-B8B6-451F-85B6-04C65896175B}"/>
              </a:ext>
            </a:extLst>
          </p:cNvPr>
          <p:cNvPicPr>
            <a:picLocks noChangeAspect="1"/>
          </p:cNvPicPr>
          <p:nvPr/>
        </p:nvPicPr>
        <p:blipFill rotWithShape="1">
          <a:blip r:embed="rId11"/>
          <a:srcRect l="53148" t="64967" r="7248" b="3289"/>
          <a:stretch/>
        </p:blipFill>
        <p:spPr>
          <a:xfrm>
            <a:off x="7160234" y="1204497"/>
            <a:ext cx="3686560" cy="1715392"/>
          </a:xfrm>
          <a:prstGeom prst="rect">
            <a:avLst/>
          </a:prstGeom>
        </p:spPr>
      </p:pic>
      <p:cxnSp>
        <p:nvCxnSpPr>
          <p:cNvPr id="55" name="Straight Connector 54">
            <a:extLst>
              <a:ext uri="{FF2B5EF4-FFF2-40B4-BE49-F238E27FC236}">
                <a16:creationId xmlns:a16="http://schemas.microsoft.com/office/drawing/2014/main" id="{BDC85782-63D4-484F-9488-7689511EC16E}"/>
              </a:ext>
            </a:extLst>
          </p:cNvPr>
          <p:cNvCxnSpPr>
            <a:cxnSpLocks/>
          </p:cNvCxnSpPr>
          <p:nvPr/>
        </p:nvCxnSpPr>
        <p:spPr>
          <a:xfrm flipV="1">
            <a:off x="9386121" y="1041949"/>
            <a:ext cx="0" cy="4996486"/>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4FC8AF21-9AF5-4FE1-B5DC-D509EC27D669}"/>
              </a:ext>
            </a:extLst>
          </p:cNvPr>
          <p:cNvSpPr/>
          <p:nvPr/>
        </p:nvSpPr>
        <p:spPr>
          <a:xfrm>
            <a:off x="9382198" y="1347155"/>
            <a:ext cx="1256603" cy="1141469"/>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1353256E-6C4A-4123-87CC-9628EE124C1A}"/>
              </a:ext>
            </a:extLst>
          </p:cNvPr>
          <p:cNvSpPr/>
          <p:nvPr/>
        </p:nvSpPr>
        <p:spPr>
          <a:xfrm>
            <a:off x="5384759" y="1178193"/>
            <a:ext cx="583400" cy="94377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607B9916-8860-439D-A65E-4F6F4DA61A31}"/>
              </a:ext>
            </a:extLst>
          </p:cNvPr>
          <p:cNvSpPr/>
          <p:nvPr/>
        </p:nvSpPr>
        <p:spPr>
          <a:xfrm>
            <a:off x="3681602" y="1206113"/>
            <a:ext cx="583400" cy="94377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07553C5A-F2B5-47EB-9D30-0DBD04475B14}"/>
              </a:ext>
            </a:extLst>
          </p:cNvPr>
          <p:cNvSpPr/>
          <p:nvPr/>
        </p:nvSpPr>
        <p:spPr>
          <a:xfrm>
            <a:off x="1976443" y="1206113"/>
            <a:ext cx="613194" cy="94377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A39C346E-AC00-493D-9040-162395FF943B}"/>
              </a:ext>
            </a:extLst>
          </p:cNvPr>
          <p:cNvSpPr txBox="1"/>
          <p:nvPr/>
        </p:nvSpPr>
        <p:spPr>
          <a:xfrm>
            <a:off x="788757" y="316673"/>
            <a:ext cx="7224458" cy="369332"/>
          </a:xfrm>
          <a:prstGeom prst="rect">
            <a:avLst/>
          </a:prstGeom>
          <a:noFill/>
        </p:spPr>
        <p:txBody>
          <a:bodyPr wrap="square" rtlCol="0">
            <a:spAutoFit/>
          </a:bodyPr>
          <a:lstStyle/>
          <a:p>
            <a:r>
              <a:rPr lang="en-US" altLang="zh-CN" b="1" dirty="0"/>
              <a:t>Simulation: Before</a:t>
            </a:r>
            <a:endParaRPr lang="en-US" b="1" dirty="0"/>
          </a:p>
        </p:txBody>
      </p:sp>
    </p:spTree>
    <p:extLst>
      <p:ext uri="{BB962C8B-B14F-4D97-AF65-F5344CB8AC3E}">
        <p14:creationId xmlns:p14="http://schemas.microsoft.com/office/powerpoint/2010/main" val="946049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F4AD78D4-4D49-4400-A205-99B47A99249E}"/>
              </a:ext>
            </a:extLst>
          </p:cNvPr>
          <p:cNvPicPr>
            <a:picLocks noChangeAspect="1"/>
          </p:cNvPicPr>
          <p:nvPr/>
        </p:nvPicPr>
        <p:blipFill rotWithShape="1">
          <a:blip r:embed="rId2"/>
          <a:srcRect l="52079"/>
          <a:stretch/>
        </p:blipFill>
        <p:spPr>
          <a:xfrm>
            <a:off x="7211227" y="852100"/>
            <a:ext cx="4539982" cy="5486400"/>
          </a:xfrm>
          <a:prstGeom prst="rect">
            <a:avLst/>
          </a:prstGeom>
        </p:spPr>
      </p:pic>
      <p:sp>
        <p:nvSpPr>
          <p:cNvPr id="36" name="TextBox 35">
            <a:extLst>
              <a:ext uri="{FF2B5EF4-FFF2-40B4-BE49-F238E27FC236}">
                <a16:creationId xmlns:a16="http://schemas.microsoft.com/office/drawing/2014/main" id="{41D46ECE-193B-4595-9E4B-A1759DBD4E39}"/>
              </a:ext>
            </a:extLst>
          </p:cNvPr>
          <p:cNvSpPr txBox="1"/>
          <p:nvPr/>
        </p:nvSpPr>
        <p:spPr>
          <a:xfrm>
            <a:off x="10027250" y="1199538"/>
            <a:ext cx="882761" cy="400110"/>
          </a:xfrm>
          <a:prstGeom prst="rect">
            <a:avLst/>
          </a:prstGeom>
          <a:noFill/>
        </p:spPr>
        <p:txBody>
          <a:bodyPr wrap="square" rtlCol="0">
            <a:spAutoFit/>
          </a:bodyPr>
          <a:lstStyle/>
          <a:p>
            <a:r>
              <a:rPr lang="en-US" sz="1000" dirty="0">
                <a:solidFill>
                  <a:schemeClr val="accent1"/>
                </a:solidFill>
              </a:rPr>
              <a:t>Normal</a:t>
            </a:r>
          </a:p>
          <a:p>
            <a:r>
              <a:rPr lang="en-US" sz="1000" dirty="0">
                <a:solidFill>
                  <a:schemeClr val="accent2"/>
                </a:solidFill>
              </a:rPr>
              <a:t>Disable Tm17</a:t>
            </a:r>
          </a:p>
        </p:txBody>
      </p:sp>
      <p:sp>
        <p:nvSpPr>
          <p:cNvPr id="37" name="TextBox 36">
            <a:extLst>
              <a:ext uri="{FF2B5EF4-FFF2-40B4-BE49-F238E27FC236}">
                <a16:creationId xmlns:a16="http://schemas.microsoft.com/office/drawing/2014/main" id="{A440C23D-5E74-420E-88A0-206B2628B1A3}"/>
              </a:ext>
            </a:extLst>
          </p:cNvPr>
          <p:cNvSpPr txBox="1"/>
          <p:nvPr/>
        </p:nvSpPr>
        <p:spPr>
          <a:xfrm>
            <a:off x="788757" y="316673"/>
            <a:ext cx="7224458" cy="369332"/>
          </a:xfrm>
          <a:prstGeom prst="rect">
            <a:avLst/>
          </a:prstGeom>
          <a:noFill/>
        </p:spPr>
        <p:txBody>
          <a:bodyPr wrap="square" rtlCol="0">
            <a:spAutoFit/>
          </a:bodyPr>
          <a:lstStyle/>
          <a:p>
            <a:r>
              <a:rPr lang="en-US" altLang="zh-CN" b="1" dirty="0"/>
              <a:t>Simulation: New and Better</a:t>
            </a:r>
            <a:endParaRPr lang="en-US" b="1" dirty="0"/>
          </a:p>
        </p:txBody>
      </p:sp>
      <p:pic>
        <p:nvPicPr>
          <p:cNvPr id="38" name="Picture 37">
            <a:extLst>
              <a:ext uri="{FF2B5EF4-FFF2-40B4-BE49-F238E27FC236}">
                <a16:creationId xmlns:a16="http://schemas.microsoft.com/office/drawing/2014/main" id="{C027C427-0AAA-4B66-9B57-921941A251F4}"/>
              </a:ext>
            </a:extLst>
          </p:cNvPr>
          <p:cNvPicPr>
            <a:picLocks noChangeAspect="1"/>
          </p:cNvPicPr>
          <p:nvPr/>
        </p:nvPicPr>
        <p:blipFill>
          <a:blip r:embed="rId3"/>
          <a:stretch>
            <a:fillRect/>
          </a:stretch>
        </p:blipFill>
        <p:spPr>
          <a:xfrm>
            <a:off x="816677" y="1120196"/>
            <a:ext cx="1966398" cy="1141469"/>
          </a:xfrm>
          <a:prstGeom prst="rect">
            <a:avLst/>
          </a:prstGeom>
        </p:spPr>
      </p:pic>
      <p:pic>
        <p:nvPicPr>
          <p:cNvPr id="39" name="Picture 38">
            <a:extLst>
              <a:ext uri="{FF2B5EF4-FFF2-40B4-BE49-F238E27FC236}">
                <a16:creationId xmlns:a16="http://schemas.microsoft.com/office/drawing/2014/main" id="{B8FC6B0D-FF1C-4551-BCEB-8601D57F80B8}"/>
              </a:ext>
            </a:extLst>
          </p:cNvPr>
          <p:cNvPicPr>
            <a:picLocks noChangeAspect="1"/>
          </p:cNvPicPr>
          <p:nvPr/>
        </p:nvPicPr>
        <p:blipFill>
          <a:blip r:embed="rId4"/>
          <a:stretch>
            <a:fillRect/>
          </a:stretch>
        </p:blipFill>
        <p:spPr>
          <a:xfrm>
            <a:off x="809413" y="2746016"/>
            <a:ext cx="1966398" cy="1141469"/>
          </a:xfrm>
          <a:prstGeom prst="rect">
            <a:avLst/>
          </a:prstGeom>
        </p:spPr>
      </p:pic>
      <p:pic>
        <p:nvPicPr>
          <p:cNvPr id="40" name="Picture 39">
            <a:extLst>
              <a:ext uri="{FF2B5EF4-FFF2-40B4-BE49-F238E27FC236}">
                <a16:creationId xmlns:a16="http://schemas.microsoft.com/office/drawing/2014/main" id="{BA23380A-B8E7-4221-89CB-C4CA017CC18B}"/>
              </a:ext>
            </a:extLst>
          </p:cNvPr>
          <p:cNvPicPr>
            <a:picLocks noChangeAspect="1"/>
          </p:cNvPicPr>
          <p:nvPr/>
        </p:nvPicPr>
        <p:blipFill>
          <a:blip r:embed="rId5"/>
          <a:stretch>
            <a:fillRect/>
          </a:stretch>
        </p:blipFill>
        <p:spPr>
          <a:xfrm>
            <a:off x="809412" y="4358891"/>
            <a:ext cx="1966398" cy="1141469"/>
          </a:xfrm>
          <a:prstGeom prst="rect">
            <a:avLst/>
          </a:prstGeom>
        </p:spPr>
      </p:pic>
      <p:sp>
        <p:nvSpPr>
          <p:cNvPr id="41" name="TextBox 40">
            <a:extLst>
              <a:ext uri="{FF2B5EF4-FFF2-40B4-BE49-F238E27FC236}">
                <a16:creationId xmlns:a16="http://schemas.microsoft.com/office/drawing/2014/main" id="{84225DED-C3D9-4C09-8041-86044034C025}"/>
              </a:ext>
            </a:extLst>
          </p:cNvPr>
          <p:cNvSpPr txBox="1"/>
          <p:nvPr/>
        </p:nvSpPr>
        <p:spPr>
          <a:xfrm>
            <a:off x="361485" y="1490685"/>
            <a:ext cx="1731523" cy="369332"/>
          </a:xfrm>
          <a:prstGeom prst="rect">
            <a:avLst/>
          </a:prstGeom>
          <a:noFill/>
        </p:spPr>
        <p:txBody>
          <a:bodyPr wrap="square" rtlCol="0">
            <a:spAutoFit/>
          </a:bodyPr>
          <a:lstStyle/>
          <a:p>
            <a:r>
              <a:rPr lang="en-US" dirty="0"/>
              <a:t>Ankle</a:t>
            </a:r>
          </a:p>
        </p:txBody>
      </p:sp>
      <p:sp>
        <p:nvSpPr>
          <p:cNvPr id="42" name="TextBox 41">
            <a:extLst>
              <a:ext uri="{FF2B5EF4-FFF2-40B4-BE49-F238E27FC236}">
                <a16:creationId xmlns:a16="http://schemas.microsoft.com/office/drawing/2014/main" id="{E7A9CC17-2182-41FD-B3BF-F6F5FB934EF9}"/>
              </a:ext>
            </a:extLst>
          </p:cNvPr>
          <p:cNvSpPr txBox="1"/>
          <p:nvPr/>
        </p:nvSpPr>
        <p:spPr>
          <a:xfrm>
            <a:off x="361485" y="3032254"/>
            <a:ext cx="1731523" cy="369332"/>
          </a:xfrm>
          <a:prstGeom prst="rect">
            <a:avLst/>
          </a:prstGeom>
          <a:noFill/>
        </p:spPr>
        <p:txBody>
          <a:bodyPr wrap="square" rtlCol="0">
            <a:spAutoFit/>
          </a:bodyPr>
          <a:lstStyle/>
          <a:p>
            <a:r>
              <a:rPr lang="en-US" dirty="0"/>
              <a:t>Knee</a:t>
            </a:r>
          </a:p>
        </p:txBody>
      </p:sp>
      <p:sp>
        <p:nvSpPr>
          <p:cNvPr id="43" name="TextBox 42">
            <a:extLst>
              <a:ext uri="{FF2B5EF4-FFF2-40B4-BE49-F238E27FC236}">
                <a16:creationId xmlns:a16="http://schemas.microsoft.com/office/drawing/2014/main" id="{BA778557-8C57-4289-BDC2-6C639BAC01A8}"/>
              </a:ext>
            </a:extLst>
          </p:cNvPr>
          <p:cNvSpPr txBox="1"/>
          <p:nvPr/>
        </p:nvSpPr>
        <p:spPr>
          <a:xfrm>
            <a:off x="361485" y="4617735"/>
            <a:ext cx="1731523" cy="369332"/>
          </a:xfrm>
          <a:prstGeom prst="rect">
            <a:avLst/>
          </a:prstGeom>
          <a:noFill/>
        </p:spPr>
        <p:txBody>
          <a:bodyPr wrap="square" rtlCol="0">
            <a:spAutoFit/>
          </a:bodyPr>
          <a:lstStyle/>
          <a:p>
            <a:r>
              <a:rPr lang="en-US" dirty="0"/>
              <a:t>Hip</a:t>
            </a:r>
          </a:p>
        </p:txBody>
      </p:sp>
      <p:sp>
        <p:nvSpPr>
          <p:cNvPr id="44" name="TextBox 43">
            <a:extLst>
              <a:ext uri="{FF2B5EF4-FFF2-40B4-BE49-F238E27FC236}">
                <a16:creationId xmlns:a16="http://schemas.microsoft.com/office/drawing/2014/main" id="{CCAD756D-0027-452B-9DCA-02F8D38E3300}"/>
              </a:ext>
            </a:extLst>
          </p:cNvPr>
          <p:cNvSpPr txBox="1"/>
          <p:nvPr/>
        </p:nvSpPr>
        <p:spPr>
          <a:xfrm>
            <a:off x="1968574" y="1204497"/>
            <a:ext cx="767443" cy="400110"/>
          </a:xfrm>
          <a:prstGeom prst="rect">
            <a:avLst/>
          </a:prstGeom>
          <a:noFill/>
        </p:spPr>
        <p:txBody>
          <a:bodyPr wrap="square" rtlCol="0">
            <a:spAutoFit/>
          </a:bodyPr>
          <a:lstStyle/>
          <a:p>
            <a:r>
              <a:rPr lang="en-US" sz="1000" dirty="0">
                <a:solidFill>
                  <a:schemeClr val="accent1"/>
                </a:solidFill>
              </a:rPr>
              <a:t>Normal</a:t>
            </a:r>
          </a:p>
          <a:p>
            <a:r>
              <a:rPr lang="en-US" sz="1000" dirty="0">
                <a:solidFill>
                  <a:schemeClr val="accent2"/>
                </a:solidFill>
              </a:rPr>
              <a:t>Foot Drop</a:t>
            </a:r>
          </a:p>
        </p:txBody>
      </p:sp>
      <p:pic>
        <p:nvPicPr>
          <p:cNvPr id="45" name="Picture 44">
            <a:extLst>
              <a:ext uri="{FF2B5EF4-FFF2-40B4-BE49-F238E27FC236}">
                <a16:creationId xmlns:a16="http://schemas.microsoft.com/office/drawing/2014/main" id="{27F2C03A-57CF-4594-A590-CCDC5BEB9464}"/>
              </a:ext>
            </a:extLst>
          </p:cNvPr>
          <p:cNvPicPr>
            <a:picLocks noChangeAspect="1"/>
          </p:cNvPicPr>
          <p:nvPr/>
        </p:nvPicPr>
        <p:blipFill>
          <a:blip r:embed="rId6"/>
          <a:stretch>
            <a:fillRect/>
          </a:stretch>
        </p:blipFill>
        <p:spPr>
          <a:xfrm>
            <a:off x="2505255" y="1139368"/>
            <a:ext cx="1966398" cy="1141469"/>
          </a:xfrm>
          <a:prstGeom prst="rect">
            <a:avLst/>
          </a:prstGeom>
        </p:spPr>
      </p:pic>
      <p:pic>
        <p:nvPicPr>
          <p:cNvPr id="46" name="Picture 45">
            <a:extLst>
              <a:ext uri="{FF2B5EF4-FFF2-40B4-BE49-F238E27FC236}">
                <a16:creationId xmlns:a16="http://schemas.microsoft.com/office/drawing/2014/main" id="{005613F5-B41A-4D16-AC5E-ACAA5F861FC0}"/>
              </a:ext>
            </a:extLst>
          </p:cNvPr>
          <p:cNvPicPr>
            <a:picLocks noChangeAspect="1"/>
          </p:cNvPicPr>
          <p:nvPr/>
        </p:nvPicPr>
        <p:blipFill>
          <a:blip r:embed="rId7"/>
          <a:stretch>
            <a:fillRect/>
          </a:stretch>
        </p:blipFill>
        <p:spPr>
          <a:xfrm>
            <a:off x="2514900" y="2758461"/>
            <a:ext cx="1966398" cy="1141469"/>
          </a:xfrm>
          <a:prstGeom prst="rect">
            <a:avLst/>
          </a:prstGeom>
        </p:spPr>
      </p:pic>
      <p:pic>
        <p:nvPicPr>
          <p:cNvPr id="47" name="Picture 46">
            <a:extLst>
              <a:ext uri="{FF2B5EF4-FFF2-40B4-BE49-F238E27FC236}">
                <a16:creationId xmlns:a16="http://schemas.microsoft.com/office/drawing/2014/main" id="{C6D2748F-38D9-4D8F-9BBC-C02F901B249B}"/>
              </a:ext>
            </a:extLst>
          </p:cNvPr>
          <p:cNvPicPr>
            <a:picLocks noChangeAspect="1"/>
          </p:cNvPicPr>
          <p:nvPr/>
        </p:nvPicPr>
        <p:blipFill>
          <a:blip r:embed="rId8"/>
          <a:stretch>
            <a:fillRect/>
          </a:stretch>
        </p:blipFill>
        <p:spPr>
          <a:xfrm>
            <a:off x="2514900" y="4365189"/>
            <a:ext cx="1966398" cy="1141469"/>
          </a:xfrm>
          <a:prstGeom prst="rect">
            <a:avLst/>
          </a:prstGeom>
        </p:spPr>
      </p:pic>
      <p:sp>
        <p:nvSpPr>
          <p:cNvPr id="48" name="TextBox 47">
            <a:extLst>
              <a:ext uri="{FF2B5EF4-FFF2-40B4-BE49-F238E27FC236}">
                <a16:creationId xmlns:a16="http://schemas.microsoft.com/office/drawing/2014/main" id="{065746BE-326C-424D-97AA-C61F39AD894D}"/>
              </a:ext>
            </a:extLst>
          </p:cNvPr>
          <p:cNvSpPr txBox="1"/>
          <p:nvPr/>
        </p:nvSpPr>
        <p:spPr>
          <a:xfrm>
            <a:off x="1270521" y="6023114"/>
            <a:ext cx="1731523" cy="369332"/>
          </a:xfrm>
          <a:prstGeom prst="rect">
            <a:avLst/>
          </a:prstGeom>
          <a:noFill/>
        </p:spPr>
        <p:txBody>
          <a:bodyPr wrap="square" rtlCol="0">
            <a:spAutoFit/>
          </a:bodyPr>
          <a:lstStyle/>
          <a:p>
            <a:r>
              <a:rPr lang="en-US" dirty="0"/>
              <a:t>Reference 1 </a:t>
            </a:r>
          </a:p>
        </p:txBody>
      </p:sp>
      <p:sp>
        <p:nvSpPr>
          <p:cNvPr id="49" name="TextBox 48">
            <a:extLst>
              <a:ext uri="{FF2B5EF4-FFF2-40B4-BE49-F238E27FC236}">
                <a16:creationId xmlns:a16="http://schemas.microsoft.com/office/drawing/2014/main" id="{C4DD6642-3724-43B4-994F-6064AF9A68B4}"/>
              </a:ext>
            </a:extLst>
          </p:cNvPr>
          <p:cNvSpPr txBox="1"/>
          <p:nvPr/>
        </p:nvSpPr>
        <p:spPr>
          <a:xfrm>
            <a:off x="2866086" y="6023114"/>
            <a:ext cx="1731523" cy="369332"/>
          </a:xfrm>
          <a:prstGeom prst="rect">
            <a:avLst/>
          </a:prstGeom>
          <a:noFill/>
        </p:spPr>
        <p:txBody>
          <a:bodyPr wrap="square" rtlCol="0">
            <a:spAutoFit/>
          </a:bodyPr>
          <a:lstStyle/>
          <a:p>
            <a:r>
              <a:rPr lang="en-US" dirty="0"/>
              <a:t>Reference 2</a:t>
            </a:r>
          </a:p>
        </p:txBody>
      </p:sp>
      <p:pic>
        <p:nvPicPr>
          <p:cNvPr id="52" name="Picture 51">
            <a:extLst>
              <a:ext uri="{FF2B5EF4-FFF2-40B4-BE49-F238E27FC236}">
                <a16:creationId xmlns:a16="http://schemas.microsoft.com/office/drawing/2014/main" id="{7D598DF6-9315-4FB0-98D5-4246A6BCEC88}"/>
              </a:ext>
            </a:extLst>
          </p:cNvPr>
          <p:cNvPicPr>
            <a:picLocks noChangeAspect="1"/>
          </p:cNvPicPr>
          <p:nvPr/>
        </p:nvPicPr>
        <p:blipFill>
          <a:blip r:embed="rId9"/>
          <a:stretch>
            <a:fillRect/>
          </a:stretch>
        </p:blipFill>
        <p:spPr>
          <a:xfrm>
            <a:off x="4215614" y="1124630"/>
            <a:ext cx="1966398" cy="1141469"/>
          </a:xfrm>
          <a:prstGeom prst="rect">
            <a:avLst/>
          </a:prstGeom>
        </p:spPr>
      </p:pic>
      <p:pic>
        <p:nvPicPr>
          <p:cNvPr id="53" name="Picture 52">
            <a:extLst>
              <a:ext uri="{FF2B5EF4-FFF2-40B4-BE49-F238E27FC236}">
                <a16:creationId xmlns:a16="http://schemas.microsoft.com/office/drawing/2014/main" id="{00F79456-5401-4EEE-B6D6-171C1A409698}"/>
              </a:ext>
            </a:extLst>
          </p:cNvPr>
          <p:cNvPicPr>
            <a:picLocks noChangeAspect="1"/>
          </p:cNvPicPr>
          <p:nvPr/>
        </p:nvPicPr>
        <p:blipFill>
          <a:blip r:embed="rId10"/>
          <a:stretch>
            <a:fillRect/>
          </a:stretch>
        </p:blipFill>
        <p:spPr>
          <a:xfrm>
            <a:off x="4215614" y="2770976"/>
            <a:ext cx="1966398" cy="1141469"/>
          </a:xfrm>
          <a:prstGeom prst="rect">
            <a:avLst/>
          </a:prstGeom>
        </p:spPr>
      </p:pic>
      <p:pic>
        <p:nvPicPr>
          <p:cNvPr id="54" name="Picture 53">
            <a:extLst>
              <a:ext uri="{FF2B5EF4-FFF2-40B4-BE49-F238E27FC236}">
                <a16:creationId xmlns:a16="http://schemas.microsoft.com/office/drawing/2014/main" id="{F93090D9-5D05-4079-8FCA-77775B322F09}"/>
              </a:ext>
            </a:extLst>
          </p:cNvPr>
          <p:cNvPicPr>
            <a:picLocks noChangeAspect="1"/>
          </p:cNvPicPr>
          <p:nvPr/>
        </p:nvPicPr>
        <p:blipFill>
          <a:blip r:embed="rId11"/>
          <a:stretch>
            <a:fillRect/>
          </a:stretch>
        </p:blipFill>
        <p:spPr>
          <a:xfrm>
            <a:off x="4215614" y="4368488"/>
            <a:ext cx="1966398" cy="1141469"/>
          </a:xfrm>
          <a:prstGeom prst="rect">
            <a:avLst/>
          </a:prstGeom>
        </p:spPr>
      </p:pic>
      <p:sp>
        <p:nvSpPr>
          <p:cNvPr id="56" name="TextBox 55">
            <a:extLst>
              <a:ext uri="{FF2B5EF4-FFF2-40B4-BE49-F238E27FC236}">
                <a16:creationId xmlns:a16="http://schemas.microsoft.com/office/drawing/2014/main" id="{4443CB9C-ADE8-403C-BC6F-BFE67EDB3FCF}"/>
              </a:ext>
            </a:extLst>
          </p:cNvPr>
          <p:cNvSpPr txBox="1"/>
          <p:nvPr/>
        </p:nvSpPr>
        <p:spPr>
          <a:xfrm>
            <a:off x="4633589" y="6023114"/>
            <a:ext cx="1731523" cy="369332"/>
          </a:xfrm>
          <a:prstGeom prst="rect">
            <a:avLst/>
          </a:prstGeom>
          <a:noFill/>
        </p:spPr>
        <p:txBody>
          <a:bodyPr wrap="square" rtlCol="0">
            <a:spAutoFit/>
          </a:bodyPr>
          <a:lstStyle/>
          <a:p>
            <a:r>
              <a:rPr lang="en-US" dirty="0"/>
              <a:t>Reference </a:t>
            </a:r>
            <a:r>
              <a:rPr lang="en-US" altLang="zh-CN" dirty="0"/>
              <a:t>3</a:t>
            </a:r>
            <a:endParaRPr lang="en-US" dirty="0"/>
          </a:p>
        </p:txBody>
      </p:sp>
    </p:spTree>
    <p:extLst>
      <p:ext uri="{BB962C8B-B14F-4D97-AF65-F5344CB8AC3E}">
        <p14:creationId xmlns:p14="http://schemas.microsoft.com/office/powerpoint/2010/main" val="1135599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F8C3CDC-BB09-4ABF-9C4E-9E1635185B5E}"/>
              </a:ext>
            </a:extLst>
          </p:cNvPr>
          <p:cNvPicPr>
            <a:picLocks noChangeAspect="1"/>
          </p:cNvPicPr>
          <p:nvPr/>
        </p:nvPicPr>
        <p:blipFill>
          <a:blip r:embed="rId2"/>
          <a:stretch>
            <a:fillRect/>
          </a:stretch>
        </p:blipFill>
        <p:spPr>
          <a:xfrm>
            <a:off x="540251" y="1035637"/>
            <a:ext cx="3724621" cy="5366770"/>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A5E227D9-CFBE-4B83-8E5A-67AEF74050DF}"/>
                  </a:ext>
                </a:extLst>
              </p:cNvPr>
              <p:cNvSpPr txBox="1"/>
              <p:nvPr/>
            </p:nvSpPr>
            <p:spPr>
              <a:xfrm>
                <a:off x="4662741" y="1411470"/>
                <a:ext cx="6002931" cy="1404872"/>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𝑇</m:t>
                          </m:r>
                        </m:e>
                        <m:sub>
                          <m:r>
                            <a:rPr lang="en-US" sz="1400" b="0" i="1" smtClean="0">
                              <a:latin typeface="Cambria Math" panose="02040503050406030204" pitchFamily="18" charset="0"/>
                            </a:rPr>
                            <m:t>𝑝</m:t>
                          </m:r>
                          <m:r>
                            <a:rPr lang="en-US" sz="1400" b="0" i="1" smtClean="0">
                              <a:latin typeface="Cambria Math" panose="02040503050406030204" pitchFamily="18" charset="0"/>
                            </a:rPr>
                            <m:t>1</m:t>
                          </m:r>
                        </m:sub>
                      </m:sSub>
                      <m:r>
                        <a:rPr lang="en-US" sz="1400" b="0" i="1" smtClean="0">
                          <a:latin typeface="Cambria Math" panose="02040503050406030204" pitchFamily="18" charset="0"/>
                        </a:rPr>
                        <m:t>=</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𝑏</m:t>
                          </m:r>
                        </m:e>
                        <m:sub>
                          <m:r>
                            <a:rPr lang="en-US" sz="1400" b="0" i="1" smtClean="0">
                              <a:latin typeface="Cambria Math" panose="02040503050406030204" pitchFamily="18" charset="0"/>
                            </a:rPr>
                            <m:t>1</m:t>
                          </m:r>
                        </m:sub>
                      </m:sSub>
                      <m:d>
                        <m:dPr>
                          <m:ctrlPr>
                            <a:rPr lang="en-US" sz="1400" b="0" i="1" smtClean="0">
                              <a:latin typeface="Cambria Math" panose="02040503050406030204" pitchFamily="18" charset="0"/>
                            </a:rPr>
                          </m:ctrlPr>
                        </m:dPr>
                        <m:e>
                          <m:acc>
                            <m:accPr>
                              <m:chr m:val="̇"/>
                              <m:ctrlPr>
                                <a:rPr lang="en-US" sz="1400" b="0" i="1" smtClean="0">
                                  <a:latin typeface="Cambria Math" panose="02040503050406030204" pitchFamily="18" charset="0"/>
                                </a:rPr>
                              </m:ctrlPr>
                            </m:accPr>
                            <m:e>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𝜃</m:t>
                                  </m:r>
                                </m:e>
                                <m:sub>
                                  <m:r>
                                    <a:rPr lang="en-US" sz="1400" b="0" i="1" smtClean="0">
                                      <a:latin typeface="Cambria Math" panose="02040503050406030204" pitchFamily="18" charset="0"/>
                                    </a:rPr>
                                    <m:t>1</m:t>
                                  </m:r>
                                </m:sub>
                              </m:sSub>
                            </m:e>
                          </m:acc>
                          <m:r>
                            <a:rPr lang="en-US" sz="1400" b="0" i="1" smtClean="0">
                              <a:latin typeface="Cambria Math" panose="02040503050406030204" pitchFamily="18" charset="0"/>
                            </a:rPr>
                            <m:t>−</m:t>
                          </m:r>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b="0" i="1" smtClean="0">
                                      <a:latin typeface="Cambria Math" panose="02040503050406030204" pitchFamily="18" charset="0"/>
                                    </a:rPr>
                                    <m:t>2</m:t>
                                  </m:r>
                                </m:sub>
                              </m:sSub>
                            </m:e>
                          </m:acc>
                        </m:e>
                      </m:d>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𝑏</m:t>
                          </m:r>
                        </m:e>
                        <m:sub>
                          <m:r>
                            <a:rPr lang="en-US" sz="1400" b="0" i="1" smtClean="0">
                              <a:latin typeface="Cambria Math" panose="02040503050406030204" pitchFamily="18" charset="0"/>
                            </a:rPr>
                            <m:t>3</m:t>
                          </m:r>
                        </m:sub>
                      </m:sSub>
                      <m:r>
                        <a:rPr lang="en-US" sz="1400" b="0" i="1" smtClean="0">
                          <a:latin typeface="Cambria Math" panose="02040503050406030204" pitchFamily="18" charset="0"/>
                        </a:rPr>
                        <m:t>𝑓</m:t>
                      </m:r>
                      <m:d>
                        <m:dPr>
                          <m:ctrlPr>
                            <a:rPr lang="en-US" sz="1400" b="0" i="1" smtClean="0">
                              <a:latin typeface="Cambria Math" panose="02040503050406030204" pitchFamily="18" charset="0"/>
                            </a:rPr>
                          </m:ctrlPr>
                        </m:dPr>
                        <m:e>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𝜃</m:t>
                              </m:r>
                            </m:e>
                            <m:sub>
                              <m:r>
                                <a:rPr lang="en-US" sz="1400" b="0" i="1" smtClean="0">
                                  <a:latin typeface="Cambria Math" panose="02040503050406030204" pitchFamily="18" charset="0"/>
                                </a:rPr>
                                <m:t>1</m:t>
                              </m:r>
                            </m:sub>
                          </m:sSub>
                          <m:r>
                            <a:rPr lang="en-US" sz="1400" b="0" i="1" smtClean="0">
                              <a:latin typeface="Cambria Math" panose="02040503050406030204" pitchFamily="18" charset="0"/>
                            </a:rPr>
                            <m:t>−</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𝜃</m:t>
                              </m:r>
                            </m:e>
                            <m:sub>
                              <m:r>
                                <a:rPr lang="en-US" sz="1400" b="0" i="1" smtClean="0">
                                  <a:latin typeface="Cambria Math" panose="02040503050406030204" pitchFamily="18" charset="0"/>
                                </a:rPr>
                                <m:t>2</m:t>
                              </m:r>
                            </m:sub>
                          </m:sSub>
                          <m:r>
                            <a:rPr lang="en-US" sz="1400" b="0" i="1" smtClean="0">
                              <a:latin typeface="Cambria Math" panose="02040503050406030204" pitchFamily="18" charset="0"/>
                            </a:rPr>
                            <m:t>−</m:t>
                          </m:r>
                          <m:f>
                            <m:fPr>
                              <m:ctrlPr>
                                <a:rPr lang="en-US" sz="1400" b="0" i="1" smtClean="0">
                                  <a:latin typeface="Cambria Math" panose="02040503050406030204" pitchFamily="18" charset="0"/>
                                </a:rPr>
                              </m:ctrlPr>
                            </m:fPr>
                            <m:num>
                              <m:r>
                                <a:rPr lang="en-US" sz="1400" b="0" i="1" smtClean="0">
                                  <a:latin typeface="Cambria Math" panose="02040503050406030204" pitchFamily="18" charset="0"/>
                                </a:rPr>
                                <m:t>7</m:t>
                              </m:r>
                              <m:r>
                                <a:rPr lang="en-US" sz="1400" b="0" i="1" smtClean="0">
                                  <a:latin typeface="Cambria Math" panose="02040503050406030204" pitchFamily="18" charset="0"/>
                                </a:rPr>
                                <m:t>𝜋</m:t>
                              </m:r>
                            </m:num>
                            <m:den>
                              <m:r>
                                <a:rPr lang="en-US" sz="1400" b="0" i="1" smtClean="0">
                                  <a:latin typeface="Cambria Math" panose="02040503050406030204" pitchFamily="18" charset="0"/>
                                </a:rPr>
                                <m:t>18</m:t>
                              </m:r>
                            </m:den>
                          </m:f>
                        </m:e>
                      </m:d>
                      <m:d>
                        <m:dPr>
                          <m:ctrlPr>
                            <a:rPr lang="en-US" sz="1400" i="1">
                              <a:latin typeface="Cambria Math" panose="02040503050406030204" pitchFamily="18" charset="0"/>
                            </a:rPr>
                          </m:ctrlPr>
                        </m:dPr>
                        <m:e>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e>
                          </m:acc>
                          <m:r>
                            <a:rPr lang="en-US" sz="1400" i="1">
                              <a:latin typeface="Cambria Math" panose="02040503050406030204" pitchFamily="18" charset="0"/>
                            </a:rPr>
                            <m:t>−</m:t>
                          </m:r>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e>
                          </m:acc>
                        </m:e>
                      </m:d>
                      <m:r>
                        <a:rPr lang="en-US" sz="1400" b="0" i="1" smtClean="0">
                          <a:latin typeface="Cambria Math" panose="02040503050406030204" pitchFamily="18" charset="0"/>
                        </a:rPr>
                        <m:t>+</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𝑘</m:t>
                          </m:r>
                        </m:e>
                        <m:sub>
                          <m:r>
                            <a:rPr lang="en-US" sz="1400" b="0" i="1" smtClean="0">
                              <a:latin typeface="Cambria Math" panose="02040503050406030204" pitchFamily="18" charset="0"/>
                            </a:rPr>
                            <m:t>1</m:t>
                          </m:r>
                        </m:sub>
                      </m:sSub>
                      <m:r>
                        <a:rPr lang="en-US" sz="1400" i="1">
                          <a:latin typeface="Cambria Math" panose="02040503050406030204" pitchFamily="18" charset="0"/>
                        </a:rPr>
                        <m:t>𝑓</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r>
                            <a:rPr lang="en-US" sz="1400" i="1">
                              <a:latin typeface="Cambria Math" panose="02040503050406030204" pitchFamily="18" charset="0"/>
                            </a:rPr>
                            <m:t>−</m:t>
                          </m:r>
                          <m:f>
                            <m:fPr>
                              <m:ctrlPr>
                                <a:rPr lang="en-US" sz="1400" i="1">
                                  <a:latin typeface="Cambria Math" panose="02040503050406030204" pitchFamily="18" charset="0"/>
                                </a:rPr>
                              </m:ctrlPr>
                            </m:fPr>
                            <m:num>
                              <m:r>
                                <a:rPr lang="en-US" sz="1400" i="1">
                                  <a:latin typeface="Cambria Math" panose="02040503050406030204" pitchFamily="18" charset="0"/>
                                </a:rPr>
                                <m:t>7</m:t>
                              </m:r>
                              <m:r>
                                <a:rPr lang="en-US" sz="1400" i="1">
                                  <a:latin typeface="Cambria Math" panose="02040503050406030204" pitchFamily="18" charset="0"/>
                                </a:rPr>
                                <m:t>𝜋</m:t>
                              </m:r>
                            </m:num>
                            <m:den>
                              <m:r>
                                <a:rPr lang="en-US" sz="1400" i="1">
                                  <a:latin typeface="Cambria Math" panose="02040503050406030204" pitchFamily="18" charset="0"/>
                                </a:rPr>
                                <m:t>18</m:t>
                              </m:r>
                            </m:den>
                          </m:f>
                        </m:e>
                      </m:d>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𝑏</m:t>
                          </m:r>
                        </m:e>
                        <m:sub>
                          <m:r>
                            <a:rPr lang="en-US" sz="1400" i="1">
                              <a:latin typeface="Cambria Math" panose="02040503050406030204" pitchFamily="18" charset="0"/>
                            </a:rPr>
                            <m:t>3</m:t>
                          </m:r>
                        </m:sub>
                      </m:sSub>
                      <m:r>
                        <a:rPr lang="en-US" sz="1400" i="1">
                          <a:latin typeface="Cambria Math" panose="02040503050406030204" pitchFamily="18" charset="0"/>
                        </a:rPr>
                        <m:t>𝑓</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b="0" i="1" smtClean="0">
                                  <a:latin typeface="Cambria Math" panose="02040503050406030204" pitchFamily="18" charset="0"/>
                                </a:rPr>
                                <m:t>2</m:t>
                              </m:r>
                            </m:sub>
                          </m:sSub>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b="0" i="1" smtClean="0">
                                  <a:latin typeface="Cambria Math" panose="02040503050406030204" pitchFamily="18" charset="0"/>
                                </a:rPr>
                                <m:t>1</m:t>
                              </m:r>
                            </m:sub>
                          </m:sSub>
                          <m:r>
                            <a:rPr lang="en-US" sz="1400" i="1">
                              <a:latin typeface="Cambria Math" panose="02040503050406030204" pitchFamily="18" charset="0"/>
                            </a:rPr>
                            <m:t>−</m:t>
                          </m:r>
                          <m:f>
                            <m:fPr>
                              <m:ctrlPr>
                                <a:rPr lang="en-US" sz="1400" i="1">
                                  <a:latin typeface="Cambria Math" panose="02040503050406030204" pitchFamily="18" charset="0"/>
                                </a:rPr>
                              </m:ctrlPr>
                            </m:fPr>
                            <m:num>
                              <m:r>
                                <a:rPr lang="en-US" sz="1400" i="1">
                                  <a:latin typeface="Cambria Math" panose="02040503050406030204" pitchFamily="18" charset="0"/>
                                </a:rPr>
                                <m:t>𝜋</m:t>
                              </m:r>
                            </m:num>
                            <m:den>
                              <m:r>
                                <a:rPr lang="en-US" sz="1400" b="0" i="1" smtClean="0">
                                  <a:latin typeface="Cambria Math" panose="02040503050406030204" pitchFamily="18" charset="0"/>
                                </a:rPr>
                                <m:t>9</m:t>
                              </m:r>
                            </m:den>
                          </m:f>
                        </m:e>
                      </m:d>
                      <m:d>
                        <m:dPr>
                          <m:ctrlPr>
                            <a:rPr lang="en-US" sz="1400" i="1">
                              <a:latin typeface="Cambria Math" panose="02040503050406030204" pitchFamily="18" charset="0"/>
                            </a:rPr>
                          </m:ctrlPr>
                        </m:dPr>
                        <m:e>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e>
                          </m:acc>
                          <m:r>
                            <a:rPr lang="en-US" sz="1400" i="1">
                              <a:latin typeface="Cambria Math" panose="02040503050406030204" pitchFamily="18" charset="0"/>
                            </a:rPr>
                            <m:t>−</m:t>
                          </m:r>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e>
                          </m:acc>
                        </m:e>
                      </m:d>
                      <m:r>
                        <a:rPr lang="en-US" sz="1400" b="0" i="1" smtClean="0">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𝑘</m:t>
                          </m:r>
                        </m:e>
                        <m:sub>
                          <m:r>
                            <a:rPr lang="en-US" sz="1400" i="1">
                              <a:latin typeface="Cambria Math" panose="02040503050406030204" pitchFamily="18" charset="0"/>
                            </a:rPr>
                            <m:t>1</m:t>
                          </m:r>
                        </m:sub>
                      </m:sSub>
                      <m:r>
                        <a:rPr lang="en-US" sz="1400" i="1">
                          <a:latin typeface="Cambria Math" panose="02040503050406030204" pitchFamily="18" charset="0"/>
                        </a:rPr>
                        <m:t>𝑓</m:t>
                      </m:r>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r>
                            <a:rPr lang="en-US" sz="1400" i="1">
                              <a:latin typeface="Cambria Math" panose="02040503050406030204" pitchFamily="18" charset="0"/>
                            </a:rPr>
                            <m:t>−</m:t>
                          </m:r>
                          <m:f>
                            <m:fPr>
                              <m:ctrlPr>
                                <a:rPr lang="en-US" sz="1400" i="1">
                                  <a:latin typeface="Cambria Math" panose="02040503050406030204" pitchFamily="18" charset="0"/>
                                </a:rPr>
                              </m:ctrlPr>
                            </m:fPr>
                            <m:num>
                              <m:r>
                                <a:rPr lang="en-US" sz="1400" i="1">
                                  <a:latin typeface="Cambria Math" panose="02040503050406030204" pitchFamily="18" charset="0"/>
                                </a:rPr>
                                <m:t>𝜋</m:t>
                              </m:r>
                            </m:num>
                            <m:den>
                              <m:r>
                                <a:rPr lang="en-US" sz="1400" i="1">
                                  <a:latin typeface="Cambria Math" panose="02040503050406030204" pitchFamily="18" charset="0"/>
                                </a:rPr>
                                <m:t>9</m:t>
                              </m:r>
                            </m:den>
                          </m:f>
                        </m:e>
                      </m:d>
                    </m:oMath>
                  </m:oMathPara>
                </a14:m>
                <a:endParaRPr lang="en-US" sz="1400" dirty="0"/>
              </a:p>
              <a:p>
                <a:pPr/>
                <a14:m>
                  <m:oMathPara xmlns:m="http://schemas.openxmlformats.org/officeDocument/2006/math">
                    <m:oMathParaPr>
                      <m:jc m:val="left"/>
                    </m:oMathParaPr>
                    <m:oMath xmlns:m="http://schemas.openxmlformats.org/officeDocument/2006/math">
                      <m:r>
                        <a:rPr lang="en-US" sz="1400" b="0" i="1" smtClean="0">
                          <a:latin typeface="Cambria Math" panose="02040503050406030204" pitchFamily="18" charset="0"/>
                        </a:rPr>
                        <m:t>𝑓</m:t>
                      </m:r>
                      <m:d>
                        <m:dPr>
                          <m:ctrlPr>
                            <a:rPr lang="en-US" sz="1400" b="0" i="1" smtClean="0">
                              <a:latin typeface="Cambria Math" panose="02040503050406030204" pitchFamily="18" charset="0"/>
                            </a:rPr>
                          </m:ctrlPr>
                        </m:dPr>
                        <m:e>
                          <m:r>
                            <a:rPr lang="en-US" sz="1400" b="0" i="1" smtClean="0">
                              <a:latin typeface="Cambria Math" panose="02040503050406030204" pitchFamily="18" charset="0"/>
                            </a:rPr>
                            <m:t>𝑥</m:t>
                          </m:r>
                        </m:e>
                      </m:d>
                      <m:r>
                        <a:rPr lang="en-US" sz="1400" b="0" i="1" smtClean="0">
                          <a:latin typeface="Cambria Math" panose="02040503050406030204" pitchFamily="18" charset="0"/>
                        </a:rPr>
                        <m:t>=</m:t>
                      </m:r>
                      <m:r>
                        <m:rPr>
                          <m:sty m:val="p"/>
                        </m:rPr>
                        <a:rPr lang="en-US" sz="1400" b="0" i="0" smtClean="0">
                          <a:latin typeface="Cambria Math" panose="02040503050406030204" pitchFamily="18" charset="0"/>
                        </a:rPr>
                        <m:t>max</m:t>
                      </m:r>
                      <m:r>
                        <a:rPr lang="en-US" sz="1400" b="0" i="1" smtClean="0">
                          <a:latin typeface="Cambria Math" panose="02040503050406030204" pitchFamily="18" charset="0"/>
                        </a:rPr>
                        <m:t>(0,</m:t>
                      </m:r>
                      <m:r>
                        <a:rPr lang="en-US" sz="1400" b="0" i="1" smtClean="0">
                          <a:latin typeface="Cambria Math" panose="02040503050406030204" pitchFamily="18" charset="0"/>
                        </a:rPr>
                        <m:t>𝑥</m:t>
                      </m:r>
                      <m:r>
                        <a:rPr lang="en-US" sz="1400" b="0" i="1" smtClean="0">
                          <a:latin typeface="Cambria Math" panose="02040503050406030204" pitchFamily="18" charset="0"/>
                        </a:rPr>
                        <m:t>)⁡</m:t>
                      </m:r>
                    </m:oMath>
                  </m:oMathPara>
                </a14:m>
                <a:endParaRPr lang="en-US" sz="1400" dirty="0"/>
              </a:p>
            </p:txBody>
          </p:sp>
        </mc:Choice>
        <mc:Fallback xmlns="">
          <p:sp>
            <p:nvSpPr>
              <p:cNvPr id="6" name="TextBox 5">
                <a:extLst>
                  <a:ext uri="{FF2B5EF4-FFF2-40B4-BE49-F238E27FC236}">
                    <a16:creationId xmlns:a16="http://schemas.microsoft.com/office/drawing/2014/main" id="{A5E227D9-CFBE-4B83-8E5A-67AEF74050DF}"/>
                  </a:ext>
                </a:extLst>
              </p:cNvPr>
              <p:cNvSpPr txBox="1">
                <a:spLocks noRot="1" noChangeAspect="1" noMove="1" noResize="1" noEditPoints="1" noAdjustHandles="1" noChangeArrowheads="1" noChangeShapeType="1" noTextEdit="1"/>
              </p:cNvSpPr>
              <p:nvPr/>
            </p:nvSpPr>
            <p:spPr>
              <a:xfrm>
                <a:off x="4662741" y="1411470"/>
                <a:ext cx="6002931" cy="1404872"/>
              </a:xfrm>
              <a:prstGeom prst="rect">
                <a:avLst/>
              </a:prstGeom>
              <a:blipFill>
                <a:blip r:embed="rId3"/>
                <a:stretch>
                  <a:fillRect b="-130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FD7629AB-4F7C-4AAF-8335-153CE6E64B05}"/>
                  </a:ext>
                </a:extLst>
              </p:cNvPr>
              <p:cNvSpPr txBox="1"/>
              <p:nvPr/>
            </p:nvSpPr>
            <p:spPr>
              <a:xfrm>
                <a:off x="10195675" y="3095834"/>
                <a:ext cx="1724099" cy="1302280"/>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b>
                        <m:sSubPr>
                          <m:ctrlPr>
                            <a:rPr lang="en-US" sz="1400" i="1" smtClean="0">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r>
                        <a:rPr lang="en-US" sz="1400" i="1">
                          <a:latin typeface="Cambria Math" panose="02040503050406030204" pitchFamily="18" charset="0"/>
                        </a:rPr>
                        <m:t>&gt;</m:t>
                      </m:r>
                      <m:f>
                        <m:fPr>
                          <m:ctrlPr>
                            <a:rPr lang="en-US" sz="1400" i="1">
                              <a:latin typeface="Cambria Math" panose="02040503050406030204" pitchFamily="18" charset="0"/>
                            </a:rPr>
                          </m:ctrlPr>
                        </m:fPr>
                        <m:num>
                          <m:r>
                            <a:rPr lang="en-US" sz="1400" i="1">
                              <a:latin typeface="Cambria Math" panose="02040503050406030204" pitchFamily="18" charset="0"/>
                            </a:rPr>
                            <m:t>7</m:t>
                          </m:r>
                          <m:r>
                            <a:rPr lang="en-US" sz="1400" i="1">
                              <a:latin typeface="Cambria Math" panose="02040503050406030204" pitchFamily="18" charset="0"/>
                            </a:rPr>
                            <m:t>𝜋</m:t>
                          </m:r>
                        </m:num>
                        <m:den>
                          <m:r>
                            <a:rPr lang="en-US" sz="1400" i="1">
                              <a:latin typeface="Cambria Math" panose="02040503050406030204" pitchFamily="18" charset="0"/>
                            </a:rPr>
                            <m:t>18</m:t>
                          </m:r>
                        </m:den>
                      </m:f>
                    </m:oMath>
                  </m:oMathPara>
                </a14:m>
                <a:endParaRPr lang="en-US" sz="1400" dirty="0"/>
              </a:p>
              <a:p>
                <a:pPr/>
                <a14:m>
                  <m:oMathPara xmlns:m="http://schemas.openxmlformats.org/officeDocument/2006/math">
                    <m:oMathParaPr>
                      <m:jc m:val="left"/>
                    </m:oMathParaPr>
                    <m:oMath xmlns:m="http://schemas.openxmlformats.org/officeDocument/2006/math">
                      <m:r>
                        <a:rPr lang="en-US" sz="1400" b="0" i="1" smtClean="0">
                          <a:latin typeface="Cambria Math" panose="02040503050406030204" pitchFamily="18" charset="0"/>
                        </a:rPr>
                        <m:t>−</m:t>
                      </m:r>
                      <m:f>
                        <m:fPr>
                          <m:ctrlPr>
                            <a:rPr lang="en-US" sz="1400" b="0" i="1" smtClean="0">
                              <a:latin typeface="Cambria Math" panose="02040503050406030204" pitchFamily="18" charset="0"/>
                            </a:rPr>
                          </m:ctrlPr>
                        </m:fPr>
                        <m:num>
                          <m:r>
                            <a:rPr lang="en-US" sz="1400" b="0" i="1" smtClean="0">
                              <a:latin typeface="Cambria Math" panose="02040503050406030204" pitchFamily="18" charset="0"/>
                            </a:rPr>
                            <m:t>𝜋</m:t>
                          </m:r>
                        </m:num>
                        <m:den>
                          <m:r>
                            <a:rPr lang="en-US" sz="1400" b="0" i="1" smtClean="0">
                              <a:latin typeface="Cambria Math" panose="02040503050406030204" pitchFamily="18" charset="0"/>
                            </a:rPr>
                            <m:t>9</m:t>
                          </m:r>
                        </m:den>
                      </m:f>
                      <m:r>
                        <a:rPr lang="en-US" sz="1400" b="0" i="1" smtClean="0">
                          <a:latin typeface="Cambria Math" panose="02040503050406030204" pitchFamily="18" charset="0"/>
                        </a:rPr>
                        <m:t>&lt;</m:t>
                      </m:r>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r>
                        <a:rPr lang="en-US" sz="1400" b="0" i="1" smtClean="0">
                          <a:latin typeface="Cambria Math" panose="02040503050406030204" pitchFamily="18" charset="0"/>
                        </a:rPr>
                        <m:t>&lt;</m:t>
                      </m:r>
                      <m:f>
                        <m:fPr>
                          <m:ctrlPr>
                            <a:rPr lang="en-US" sz="1400" i="1">
                              <a:latin typeface="Cambria Math" panose="02040503050406030204" pitchFamily="18" charset="0"/>
                            </a:rPr>
                          </m:ctrlPr>
                        </m:fPr>
                        <m:num>
                          <m:r>
                            <a:rPr lang="en-US" sz="1400" i="1">
                              <a:latin typeface="Cambria Math" panose="02040503050406030204" pitchFamily="18" charset="0"/>
                            </a:rPr>
                            <m:t>7</m:t>
                          </m:r>
                          <m:r>
                            <a:rPr lang="en-US" sz="1400" i="1">
                              <a:latin typeface="Cambria Math" panose="02040503050406030204" pitchFamily="18" charset="0"/>
                            </a:rPr>
                            <m:t>𝜋</m:t>
                          </m:r>
                        </m:num>
                        <m:den>
                          <m:r>
                            <a:rPr lang="en-US" sz="1400" i="1">
                              <a:latin typeface="Cambria Math" panose="02040503050406030204" pitchFamily="18" charset="0"/>
                            </a:rPr>
                            <m:t>18</m:t>
                          </m:r>
                        </m:den>
                      </m:f>
                    </m:oMath>
                  </m:oMathPara>
                </a14:m>
                <a:endParaRPr lang="en-US" sz="140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r>
                        <a:rPr lang="en-US" sz="1400" i="1">
                          <a:latin typeface="Cambria Math" panose="02040503050406030204" pitchFamily="18" charset="0"/>
                        </a:rPr>
                        <m:t>&lt;−</m:t>
                      </m:r>
                      <m:f>
                        <m:fPr>
                          <m:ctrlPr>
                            <a:rPr lang="en-US" sz="1400" i="1">
                              <a:latin typeface="Cambria Math" panose="02040503050406030204" pitchFamily="18" charset="0"/>
                            </a:rPr>
                          </m:ctrlPr>
                        </m:fPr>
                        <m:num>
                          <m:r>
                            <a:rPr lang="en-US" sz="1400" i="1">
                              <a:latin typeface="Cambria Math" panose="02040503050406030204" pitchFamily="18" charset="0"/>
                            </a:rPr>
                            <m:t>𝜋</m:t>
                          </m:r>
                        </m:num>
                        <m:den>
                          <m:r>
                            <a:rPr lang="en-US" sz="1400" i="1">
                              <a:latin typeface="Cambria Math" panose="02040503050406030204" pitchFamily="18" charset="0"/>
                            </a:rPr>
                            <m:t>9</m:t>
                          </m:r>
                        </m:den>
                      </m:f>
                    </m:oMath>
                  </m:oMathPara>
                </a14:m>
                <a:endParaRPr lang="en-US" sz="1400" i="1" dirty="0">
                  <a:latin typeface="Cambria Math" panose="02040503050406030204" pitchFamily="18" charset="0"/>
                </a:endParaRPr>
              </a:p>
            </p:txBody>
          </p:sp>
        </mc:Choice>
        <mc:Fallback xmlns="">
          <p:sp>
            <p:nvSpPr>
              <p:cNvPr id="9" name="TextBox 8">
                <a:extLst>
                  <a:ext uri="{FF2B5EF4-FFF2-40B4-BE49-F238E27FC236}">
                    <a16:creationId xmlns:a16="http://schemas.microsoft.com/office/drawing/2014/main" id="{FD7629AB-4F7C-4AAF-8335-153CE6E64B05}"/>
                  </a:ext>
                </a:extLst>
              </p:cNvPr>
              <p:cNvSpPr txBox="1">
                <a:spLocks noRot="1" noChangeAspect="1" noMove="1" noResize="1" noEditPoints="1" noAdjustHandles="1" noChangeArrowheads="1" noChangeShapeType="1" noTextEdit="1"/>
              </p:cNvSpPr>
              <p:nvPr/>
            </p:nvSpPr>
            <p:spPr>
              <a:xfrm>
                <a:off x="10195675" y="3095834"/>
                <a:ext cx="1724099" cy="130228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E892EE51-3462-4BF5-893A-A5EFB5EEB01D}"/>
                  </a:ext>
                </a:extLst>
              </p:cNvPr>
              <p:cNvSpPr txBox="1"/>
              <p:nvPr/>
            </p:nvSpPr>
            <p:spPr>
              <a:xfrm>
                <a:off x="4662741" y="2872183"/>
                <a:ext cx="5444520" cy="1525931"/>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b>
                        <m:sSubPr>
                          <m:ctrlPr>
                            <a:rPr lang="en-US" sz="1400" b="0" i="1" smtClean="0">
                              <a:latin typeface="Cambria Math" panose="02040503050406030204" pitchFamily="18" charset="0"/>
                            </a:rPr>
                          </m:ctrlPr>
                        </m:sSubPr>
                        <m:e>
                          <m:r>
                            <a:rPr lang="en-US" sz="1400" i="1" smtClean="0">
                              <a:latin typeface="Cambria Math" panose="02040503050406030204" pitchFamily="18" charset="0"/>
                            </a:rPr>
                            <m:t>𝑇</m:t>
                          </m:r>
                        </m:e>
                        <m:sub>
                          <m:r>
                            <a:rPr lang="en-US" sz="1400" b="0" i="1" smtClean="0">
                              <a:latin typeface="Cambria Math" panose="02040503050406030204" pitchFamily="18" charset="0"/>
                            </a:rPr>
                            <m:t>𝑝</m:t>
                          </m:r>
                          <m:r>
                            <a:rPr lang="en-US" sz="1400" b="0" i="1" smtClean="0">
                              <a:latin typeface="Cambria Math" panose="02040503050406030204" pitchFamily="18" charset="0"/>
                            </a:rPr>
                            <m:t>1</m:t>
                          </m:r>
                        </m:sub>
                      </m:sSub>
                      <m:r>
                        <a:rPr lang="en-US" sz="1400" b="0" i="1" smtClean="0">
                          <a:latin typeface="Cambria Math" panose="02040503050406030204" pitchFamily="18" charset="0"/>
                        </a:rPr>
                        <m:t>=</m:t>
                      </m:r>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sSub>
                                <m:sSubPr>
                                  <m:ctrlPr>
                                    <a:rPr lang="en-US" sz="1400" i="1">
                                      <a:latin typeface="Cambria Math" panose="02040503050406030204" pitchFamily="18" charset="0"/>
                                    </a:rPr>
                                  </m:ctrlPr>
                                </m:sSubPr>
                                <m:e>
                                  <m:r>
                                    <a:rPr lang="en-US" sz="1400" i="1">
                                      <a:latin typeface="Cambria Math" panose="02040503050406030204" pitchFamily="18" charset="0"/>
                                    </a:rPr>
                                    <m:t>𝑏</m:t>
                                  </m:r>
                                </m:e>
                                <m:sub>
                                  <m:r>
                                    <a:rPr lang="en-US" sz="1400" i="1">
                                      <a:latin typeface="Cambria Math" panose="02040503050406030204" pitchFamily="18" charset="0"/>
                                    </a:rPr>
                                    <m:t>1</m:t>
                                  </m:r>
                                </m:sub>
                              </m:sSub>
                              <m:d>
                                <m:dPr>
                                  <m:ctrlPr>
                                    <a:rPr lang="en-US" sz="1400" i="1">
                                      <a:latin typeface="Cambria Math" panose="02040503050406030204" pitchFamily="18" charset="0"/>
                                    </a:rPr>
                                  </m:ctrlPr>
                                </m:dPr>
                                <m:e>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e>
                                  </m:acc>
                                  <m:r>
                                    <a:rPr lang="en-US" sz="1400" i="1">
                                      <a:latin typeface="Cambria Math" panose="02040503050406030204" pitchFamily="18" charset="0"/>
                                    </a:rPr>
                                    <m:t>−</m:t>
                                  </m:r>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e>
                                  </m:acc>
                                </m:e>
                              </m:d>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𝑏</m:t>
                                  </m:r>
                                </m:e>
                                <m:sub>
                                  <m:r>
                                    <a:rPr lang="en-US" sz="1400" i="1">
                                      <a:latin typeface="Cambria Math" panose="02040503050406030204" pitchFamily="18" charset="0"/>
                                    </a:rPr>
                                    <m:t>3</m:t>
                                  </m:r>
                                </m:sub>
                              </m:sSub>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r>
                                    <a:rPr lang="en-US" sz="1400" i="1">
                                      <a:latin typeface="Cambria Math" panose="02040503050406030204" pitchFamily="18" charset="0"/>
                                    </a:rPr>
                                    <m:t>−</m:t>
                                  </m:r>
                                  <m:f>
                                    <m:fPr>
                                      <m:ctrlPr>
                                        <a:rPr lang="en-US" sz="1400" i="1">
                                          <a:latin typeface="Cambria Math" panose="02040503050406030204" pitchFamily="18" charset="0"/>
                                        </a:rPr>
                                      </m:ctrlPr>
                                    </m:fPr>
                                    <m:num>
                                      <m:r>
                                        <a:rPr lang="en-US" sz="1400" i="1">
                                          <a:latin typeface="Cambria Math" panose="02040503050406030204" pitchFamily="18" charset="0"/>
                                        </a:rPr>
                                        <m:t>7</m:t>
                                      </m:r>
                                      <m:r>
                                        <a:rPr lang="en-US" sz="1400" i="1">
                                          <a:latin typeface="Cambria Math" panose="02040503050406030204" pitchFamily="18" charset="0"/>
                                        </a:rPr>
                                        <m:t>𝜋</m:t>
                                      </m:r>
                                    </m:num>
                                    <m:den>
                                      <m:r>
                                        <a:rPr lang="en-US" sz="1400" i="1">
                                          <a:latin typeface="Cambria Math" panose="02040503050406030204" pitchFamily="18" charset="0"/>
                                        </a:rPr>
                                        <m:t>18</m:t>
                                      </m:r>
                                    </m:den>
                                  </m:f>
                                </m:e>
                              </m:d>
                              <m:d>
                                <m:dPr>
                                  <m:ctrlPr>
                                    <a:rPr lang="en-US" sz="1400" i="1">
                                      <a:latin typeface="Cambria Math" panose="02040503050406030204" pitchFamily="18" charset="0"/>
                                    </a:rPr>
                                  </m:ctrlPr>
                                </m:dPr>
                                <m:e>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e>
                                  </m:acc>
                                  <m:r>
                                    <a:rPr lang="en-US" sz="1400" i="1">
                                      <a:latin typeface="Cambria Math" panose="02040503050406030204" pitchFamily="18" charset="0"/>
                                    </a:rPr>
                                    <m:t>−</m:t>
                                  </m:r>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e>
                                  </m:acc>
                                </m:e>
                              </m:d>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𝑘</m:t>
                                  </m:r>
                                </m:e>
                                <m:sub>
                                  <m:r>
                                    <a:rPr lang="en-US" sz="1400" i="1">
                                      <a:latin typeface="Cambria Math" panose="02040503050406030204" pitchFamily="18" charset="0"/>
                                    </a:rPr>
                                    <m:t>1</m:t>
                                  </m:r>
                                </m:sub>
                              </m:sSub>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r>
                                    <a:rPr lang="en-US" sz="1400" i="1">
                                      <a:latin typeface="Cambria Math" panose="02040503050406030204" pitchFamily="18" charset="0"/>
                                    </a:rPr>
                                    <m:t>−</m:t>
                                  </m:r>
                                  <m:f>
                                    <m:fPr>
                                      <m:ctrlPr>
                                        <a:rPr lang="en-US" sz="1400" i="1">
                                          <a:latin typeface="Cambria Math" panose="02040503050406030204" pitchFamily="18" charset="0"/>
                                        </a:rPr>
                                      </m:ctrlPr>
                                    </m:fPr>
                                    <m:num>
                                      <m:r>
                                        <a:rPr lang="en-US" sz="1400" i="1">
                                          <a:latin typeface="Cambria Math" panose="02040503050406030204" pitchFamily="18" charset="0"/>
                                        </a:rPr>
                                        <m:t>7</m:t>
                                      </m:r>
                                      <m:r>
                                        <a:rPr lang="en-US" sz="1400" i="1">
                                          <a:latin typeface="Cambria Math" panose="02040503050406030204" pitchFamily="18" charset="0"/>
                                        </a:rPr>
                                        <m:t>𝜋</m:t>
                                      </m:r>
                                    </m:num>
                                    <m:den>
                                      <m:r>
                                        <a:rPr lang="en-US" sz="1400" i="1">
                                          <a:latin typeface="Cambria Math" panose="02040503050406030204" pitchFamily="18" charset="0"/>
                                        </a:rPr>
                                        <m:t>18</m:t>
                                      </m:r>
                                    </m:den>
                                  </m:f>
                                </m:e>
                              </m:d>
                            </m:e>
                            <m:e>
                              <m:sSub>
                                <m:sSubPr>
                                  <m:ctrlPr>
                                    <a:rPr lang="en-US" sz="1400" i="1">
                                      <a:latin typeface="Cambria Math" panose="02040503050406030204" pitchFamily="18" charset="0"/>
                                    </a:rPr>
                                  </m:ctrlPr>
                                </m:sSubPr>
                                <m:e>
                                  <m:r>
                                    <a:rPr lang="en-US" sz="1400" i="1">
                                      <a:latin typeface="Cambria Math" panose="02040503050406030204" pitchFamily="18" charset="0"/>
                                    </a:rPr>
                                    <m:t>𝑏</m:t>
                                  </m:r>
                                </m:e>
                                <m:sub>
                                  <m:r>
                                    <a:rPr lang="en-US" sz="1400" i="1">
                                      <a:latin typeface="Cambria Math" panose="02040503050406030204" pitchFamily="18" charset="0"/>
                                    </a:rPr>
                                    <m:t>1</m:t>
                                  </m:r>
                                </m:sub>
                              </m:sSub>
                              <m:d>
                                <m:dPr>
                                  <m:ctrlPr>
                                    <a:rPr lang="en-US" sz="1400" i="1">
                                      <a:latin typeface="Cambria Math" panose="02040503050406030204" pitchFamily="18" charset="0"/>
                                    </a:rPr>
                                  </m:ctrlPr>
                                </m:dPr>
                                <m:e>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e>
                                  </m:acc>
                                  <m:r>
                                    <a:rPr lang="en-US" sz="1400" i="1">
                                      <a:latin typeface="Cambria Math" panose="02040503050406030204" pitchFamily="18" charset="0"/>
                                    </a:rPr>
                                    <m:t>−</m:t>
                                  </m:r>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e>
                                  </m:acc>
                                </m:e>
                              </m:d>
                            </m:e>
                            <m:e>
                              <m:sSub>
                                <m:sSubPr>
                                  <m:ctrlPr>
                                    <a:rPr lang="en-US" sz="1400" i="1">
                                      <a:latin typeface="Cambria Math" panose="02040503050406030204" pitchFamily="18" charset="0"/>
                                    </a:rPr>
                                  </m:ctrlPr>
                                </m:sSubPr>
                                <m:e>
                                  <m:r>
                                    <a:rPr lang="en-US" sz="1400" i="1">
                                      <a:latin typeface="Cambria Math" panose="02040503050406030204" pitchFamily="18" charset="0"/>
                                    </a:rPr>
                                    <m:t>𝑏</m:t>
                                  </m:r>
                                </m:e>
                                <m:sub>
                                  <m:r>
                                    <a:rPr lang="en-US" sz="1400" i="1">
                                      <a:latin typeface="Cambria Math" panose="02040503050406030204" pitchFamily="18" charset="0"/>
                                    </a:rPr>
                                    <m:t>1</m:t>
                                  </m:r>
                                </m:sub>
                              </m:sSub>
                              <m:d>
                                <m:dPr>
                                  <m:ctrlPr>
                                    <a:rPr lang="en-US" sz="1400" i="1">
                                      <a:latin typeface="Cambria Math" panose="02040503050406030204" pitchFamily="18" charset="0"/>
                                    </a:rPr>
                                  </m:ctrlPr>
                                </m:dPr>
                                <m:e>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e>
                                  </m:acc>
                                  <m:r>
                                    <a:rPr lang="en-US" sz="1400" i="1">
                                      <a:latin typeface="Cambria Math" panose="02040503050406030204" pitchFamily="18" charset="0"/>
                                    </a:rPr>
                                    <m:t>−</m:t>
                                  </m:r>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e>
                                  </m:acc>
                                </m:e>
                              </m:d>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𝑏</m:t>
                                  </m:r>
                                </m:e>
                                <m:sub>
                                  <m:r>
                                    <a:rPr lang="en-US" sz="1400" i="1">
                                      <a:latin typeface="Cambria Math" panose="02040503050406030204" pitchFamily="18" charset="0"/>
                                    </a:rPr>
                                    <m:t>3</m:t>
                                  </m:r>
                                </m:sub>
                              </m:sSub>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r>
                                    <a:rPr lang="en-US" sz="1400" i="1">
                                      <a:latin typeface="Cambria Math" panose="02040503050406030204" pitchFamily="18" charset="0"/>
                                    </a:rPr>
                                    <m:t>−</m:t>
                                  </m:r>
                                  <m:f>
                                    <m:fPr>
                                      <m:ctrlPr>
                                        <a:rPr lang="en-US" sz="1400" i="1">
                                          <a:latin typeface="Cambria Math" panose="02040503050406030204" pitchFamily="18" charset="0"/>
                                        </a:rPr>
                                      </m:ctrlPr>
                                    </m:fPr>
                                    <m:num>
                                      <m:r>
                                        <a:rPr lang="en-US" sz="1400" i="1">
                                          <a:latin typeface="Cambria Math" panose="02040503050406030204" pitchFamily="18" charset="0"/>
                                        </a:rPr>
                                        <m:t>𝜋</m:t>
                                      </m:r>
                                    </m:num>
                                    <m:den>
                                      <m:r>
                                        <a:rPr lang="en-US" sz="1400" i="1">
                                          <a:latin typeface="Cambria Math" panose="02040503050406030204" pitchFamily="18" charset="0"/>
                                        </a:rPr>
                                        <m:t>9</m:t>
                                      </m:r>
                                    </m:den>
                                  </m:f>
                                </m:e>
                              </m:d>
                              <m:d>
                                <m:dPr>
                                  <m:ctrlPr>
                                    <a:rPr lang="en-US" sz="1400" i="1">
                                      <a:latin typeface="Cambria Math" panose="02040503050406030204" pitchFamily="18" charset="0"/>
                                    </a:rPr>
                                  </m:ctrlPr>
                                </m:dPr>
                                <m:e>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e>
                                  </m:acc>
                                  <m:r>
                                    <a:rPr lang="en-US" sz="1400" i="1">
                                      <a:latin typeface="Cambria Math" panose="02040503050406030204" pitchFamily="18" charset="0"/>
                                    </a:rPr>
                                    <m:t>−</m:t>
                                  </m:r>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e>
                                  </m:acc>
                                </m:e>
                              </m:d>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𝑘</m:t>
                                  </m:r>
                                </m:e>
                                <m:sub>
                                  <m:r>
                                    <a:rPr lang="en-US" sz="1400" i="1">
                                      <a:latin typeface="Cambria Math" panose="02040503050406030204" pitchFamily="18" charset="0"/>
                                    </a:rPr>
                                    <m:t>1</m:t>
                                  </m:r>
                                </m:sub>
                              </m:sSub>
                              <m:d>
                                <m:dPr>
                                  <m:ctrlPr>
                                    <a:rPr lang="en-US" sz="1400" i="1">
                                      <a:latin typeface="Cambria Math" panose="02040503050406030204" pitchFamily="18" charset="0"/>
                                    </a:rPr>
                                  </m:ctrlPr>
                                </m:dPr>
                                <m:e>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2</m:t>
                                      </m:r>
                                    </m:sub>
                                  </m:sSub>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𝜃</m:t>
                                      </m:r>
                                    </m:e>
                                    <m:sub>
                                      <m:r>
                                        <a:rPr lang="en-US" sz="1400" i="1">
                                          <a:latin typeface="Cambria Math" panose="02040503050406030204" pitchFamily="18" charset="0"/>
                                        </a:rPr>
                                        <m:t>1</m:t>
                                      </m:r>
                                    </m:sub>
                                  </m:sSub>
                                  <m:r>
                                    <a:rPr lang="en-US" sz="1400" i="1">
                                      <a:latin typeface="Cambria Math" panose="02040503050406030204" pitchFamily="18" charset="0"/>
                                    </a:rPr>
                                    <m:t>−</m:t>
                                  </m:r>
                                  <m:f>
                                    <m:fPr>
                                      <m:ctrlPr>
                                        <a:rPr lang="en-US" sz="1400" i="1">
                                          <a:latin typeface="Cambria Math" panose="02040503050406030204" pitchFamily="18" charset="0"/>
                                        </a:rPr>
                                      </m:ctrlPr>
                                    </m:fPr>
                                    <m:num>
                                      <m:r>
                                        <a:rPr lang="en-US" sz="1400" i="1">
                                          <a:latin typeface="Cambria Math" panose="02040503050406030204" pitchFamily="18" charset="0"/>
                                        </a:rPr>
                                        <m:t>𝜋</m:t>
                                      </m:r>
                                    </m:num>
                                    <m:den>
                                      <m:r>
                                        <a:rPr lang="en-US" sz="1400" i="1">
                                          <a:latin typeface="Cambria Math" panose="02040503050406030204" pitchFamily="18" charset="0"/>
                                        </a:rPr>
                                        <m:t>9</m:t>
                                      </m:r>
                                    </m:den>
                                  </m:f>
                                </m:e>
                              </m:d>
                            </m:e>
                          </m:eqArr>
                        </m:e>
                      </m:d>
                    </m:oMath>
                  </m:oMathPara>
                </a14:m>
                <a:endParaRPr lang="en-US" sz="1400" i="1" dirty="0">
                  <a:latin typeface="Cambria Math" panose="02040503050406030204" pitchFamily="18" charset="0"/>
                </a:endParaRPr>
              </a:p>
            </p:txBody>
          </p:sp>
        </mc:Choice>
        <mc:Fallback xmlns="">
          <p:sp>
            <p:nvSpPr>
              <p:cNvPr id="13" name="TextBox 12">
                <a:extLst>
                  <a:ext uri="{FF2B5EF4-FFF2-40B4-BE49-F238E27FC236}">
                    <a16:creationId xmlns:a16="http://schemas.microsoft.com/office/drawing/2014/main" id="{E892EE51-3462-4BF5-893A-A5EFB5EEB01D}"/>
                  </a:ext>
                </a:extLst>
              </p:cNvPr>
              <p:cNvSpPr txBox="1">
                <a:spLocks noRot="1" noChangeAspect="1" noMove="1" noResize="1" noEditPoints="1" noAdjustHandles="1" noChangeArrowheads="1" noChangeShapeType="1" noTextEdit="1"/>
              </p:cNvSpPr>
              <p:nvPr/>
            </p:nvSpPr>
            <p:spPr>
              <a:xfrm>
                <a:off x="4662741" y="2872183"/>
                <a:ext cx="5444520" cy="1525931"/>
              </a:xfrm>
              <a:prstGeom prst="rect">
                <a:avLst/>
              </a:prstGeom>
              <a:blipFill>
                <a:blip r:embed="rId5"/>
                <a:stretch>
                  <a:fillRect/>
                </a:stretch>
              </a:blipFill>
            </p:spPr>
            <p:txBody>
              <a:bodyPr/>
              <a:lstStyle/>
              <a:p>
                <a:r>
                  <a:rPr lang="en-US">
                    <a:noFill/>
                  </a:rPr>
                  <a:t> </a:t>
                </a:r>
              </a:p>
            </p:txBody>
          </p:sp>
        </mc:Fallback>
      </mc:AlternateContent>
      <p:sp>
        <p:nvSpPr>
          <p:cNvPr id="16" name="Rectangle 15">
            <a:extLst>
              <a:ext uri="{FF2B5EF4-FFF2-40B4-BE49-F238E27FC236}">
                <a16:creationId xmlns:a16="http://schemas.microsoft.com/office/drawing/2014/main" id="{5908DE48-574E-4F1D-8901-61DBBC0A74CB}"/>
              </a:ext>
            </a:extLst>
          </p:cNvPr>
          <p:cNvSpPr/>
          <p:nvPr/>
        </p:nvSpPr>
        <p:spPr>
          <a:xfrm>
            <a:off x="5074571" y="3568336"/>
            <a:ext cx="6845203" cy="369331"/>
          </a:xfrm>
          <a:prstGeom prst="rect">
            <a:avLst/>
          </a:prstGeom>
          <a:noFill/>
          <a:ln w="190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CC4072DD-B002-48DB-9C53-59C8266DF072}"/>
              </a:ext>
            </a:extLst>
          </p:cNvPr>
          <p:cNvSpPr/>
          <p:nvPr/>
        </p:nvSpPr>
        <p:spPr>
          <a:xfrm>
            <a:off x="670095" y="1025280"/>
            <a:ext cx="3594778" cy="663916"/>
          </a:xfrm>
          <a:prstGeom prst="rect">
            <a:avLst/>
          </a:prstGeom>
          <a:noFill/>
          <a:ln w="1905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0" name="TextBox 19">
            <a:extLst>
              <a:ext uri="{FF2B5EF4-FFF2-40B4-BE49-F238E27FC236}">
                <a16:creationId xmlns:a16="http://schemas.microsoft.com/office/drawing/2014/main" id="{12437BE7-D189-4854-AC54-CCECD3DAC0D4}"/>
              </a:ext>
            </a:extLst>
          </p:cNvPr>
          <p:cNvSpPr txBox="1"/>
          <p:nvPr/>
        </p:nvSpPr>
        <p:spPr>
          <a:xfrm>
            <a:off x="4662741" y="1042138"/>
            <a:ext cx="4554459" cy="369332"/>
          </a:xfrm>
          <a:prstGeom prst="rect">
            <a:avLst/>
          </a:prstGeom>
          <a:noFill/>
        </p:spPr>
        <p:txBody>
          <a:bodyPr wrap="square" rtlCol="0">
            <a:spAutoFit/>
          </a:bodyPr>
          <a:lstStyle/>
          <a:p>
            <a:r>
              <a:rPr lang="en-US" dirty="0"/>
              <a:t>Passive Torque 1 </a:t>
            </a:r>
          </a:p>
        </p:txBody>
      </p:sp>
      <p:sp>
        <p:nvSpPr>
          <p:cNvPr id="11" name="TextBox 10">
            <a:extLst>
              <a:ext uri="{FF2B5EF4-FFF2-40B4-BE49-F238E27FC236}">
                <a16:creationId xmlns:a16="http://schemas.microsoft.com/office/drawing/2014/main" id="{0257A9C6-F3A5-4919-95E0-36897B8DF800}"/>
              </a:ext>
            </a:extLst>
          </p:cNvPr>
          <p:cNvSpPr txBox="1"/>
          <p:nvPr/>
        </p:nvSpPr>
        <p:spPr>
          <a:xfrm>
            <a:off x="788757" y="316673"/>
            <a:ext cx="7224458" cy="369332"/>
          </a:xfrm>
          <a:prstGeom prst="rect">
            <a:avLst/>
          </a:prstGeom>
          <a:noFill/>
        </p:spPr>
        <p:txBody>
          <a:bodyPr wrap="square" rtlCol="0">
            <a:spAutoFit/>
          </a:bodyPr>
          <a:lstStyle/>
          <a:p>
            <a:r>
              <a:rPr lang="en-US" altLang="zh-CN" b="1" dirty="0"/>
              <a:t>How do I improve it ?</a:t>
            </a:r>
            <a:endParaRPr lang="en-US" b="1" dirty="0"/>
          </a:p>
        </p:txBody>
      </p:sp>
      <p:sp>
        <p:nvSpPr>
          <p:cNvPr id="12" name="TextBox 11">
            <a:extLst>
              <a:ext uri="{FF2B5EF4-FFF2-40B4-BE49-F238E27FC236}">
                <a16:creationId xmlns:a16="http://schemas.microsoft.com/office/drawing/2014/main" id="{B846ED7D-550E-4A71-9EB0-DA4122E24A76}"/>
              </a:ext>
            </a:extLst>
          </p:cNvPr>
          <p:cNvSpPr txBox="1"/>
          <p:nvPr/>
        </p:nvSpPr>
        <p:spPr>
          <a:xfrm>
            <a:off x="670095" y="649298"/>
            <a:ext cx="4554459" cy="369332"/>
          </a:xfrm>
          <a:prstGeom prst="rect">
            <a:avLst/>
          </a:prstGeom>
          <a:noFill/>
        </p:spPr>
        <p:txBody>
          <a:bodyPr wrap="square" rtlCol="0">
            <a:spAutoFit/>
          </a:bodyPr>
          <a:lstStyle/>
          <a:p>
            <a:r>
              <a:rPr lang="en-US" dirty="0"/>
              <a:t>Passive Torque System </a:t>
            </a:r>
          </a:p>
        </p:txBody>
      </p:sp>
      <p:sp>
        <p:nvSpPr>
          <p:cNvPr id="15" name="TextBox 14">
            <a:extLst>
              <a:ext uri="{FF2B5EF4-FFF2-40B4-BE49-F238E27FC236}">
                <a16:creationId xmlns:a16="http://schemas.microsoft.com/office/drawing/2014/main" id="{6AB67779-6D92-4304-9DE0-EC7FCA96E211}"/>
              </a:ext>
            </a:extLst>
          </p:cNvPr>
          <p:cNvSpPr txBox="1"/>
          <p:nvPr/>
        </p:nvSpPr>
        <p:spPr>
          <a:xfrm>
            <a:off x="4662740" y="5815862"/>
            <a:ext cx="6424359"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600" dirty="0"/>
              <a:t>What I do to improve simulation is mainly by changing the range in passive torque function so that the model can walk more like normal gait</a:t>
            </a:r>
          </a:p>
        </p:txBody>
      </p:sp>
      <p:sp>
        <p:nvSpPr>
          <p:cNvPr id="18" name="TextBox 17">
            <a:extLst>
              <a:ext uri="{FF2B5EF4-FFF2-40B4-BE49-F238E27FC236}">
                <a16:creationId xmlns:a16="http://schemas.microsoft.com/office/drawing/2014/main" id="{6474C71B-FDFA-4AC4-B5D5-7572D7122B81}"/>
              </a:ext>
            </a:extLst>
          </p:cNvPr>
          <p:cNvSpPr txBox="1"/>
          <p:nvPr/>
        </p:nvSpPr>
        <p:spPr>
          <a:xfrm>
            <a:off x="4662741" y="4697355"/>
            <a:ext cx="6129638" cy="584775"/>
          </a:xfrm>
          <a:prstGeom prst="rect">
            <a:avLst/>
          </a:prstGeom>
          <a:noFill/>
        </p:spPr>
        <p:txBody>
          <a:bodyPr wrap="square" rtlCol="0">
            <a:spAutoFit/>
          </a:bodyPr>
          <a:lstStyle/>
          <a:p>
            <a:r>
              <a:rPr lang="en-US" sz="1600" dirty="0"/>
              <a:t>The function of passive torque is mainly to keep the joint angles within reasonable range</a:t>
            </a:r>
          </a:p>
        </p:txBody>
      </p:sp>
    </p:spTree>
    <p:extLst>
      <p:ext uri="{BB962C8B-B14F-4D97-AF65-F5344CB8AC3E}">
        <p14:creationId xmlns:p14="http://schemas.microsoft.com/office/powerpoint/2010/main" val="28037193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ait_Normal_Before">
            <a:hlinkClick r:id="" action="ppaction://media"/>
            <a:extLst>
              <a:ext uri="{FF2B5EF4-FFF2-40B4-BE49-F238E27FC236}">
                <a16:creationId xmlns:a16="http://schemas.microsoft.com/office/drawing/2014/main" id="{FFF24931-5FCE-42C7-B764-340C74EA4D3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85751" y="1175657"/>
            <a:ext cx="5334000" cy="4000500"/>
          </a:xfrm>
          <a:prstGeom prst="rect">
            <a:avLst/>
          </a:prstGeom>
        </p:spPr>
      </p:pic>
      <p:pic>
        <p:nvPicPr>
          <p:cNvPr id="5" name="Gait_Normal">
            <a:hlinkClick r:id="" action="ppaction://media"/>
            <a:extLst>
              <a:ext uri="{FF2B5EF4-FFF2-40B4-BE49-F238E27FC236}">
                <a16:creationId xmlns:a16="http://schemas.microsoft.com/office/drawing/2014/main" id="{E6F8B01B-462F-48D6-AF38-712FA2B0410B}"/>
              </a:ext>
            </a:extLst>
          </p:cNvPr>
          <p:cNvPicPr>
            <a:picLocks noChangeAspect="1"/>
          </p:cNvPicPr>
          <p:nvPr>
            <a:videoFile r:link="rId4"/>
            <p:extLst>
              <p:ext uri="{DAA4B4D4-6D71-4841-9C94-3DE7FCFB9230}">
                <p14:media xmlns:p14="http://schemas.microsoft.com/office/powerpoint/2010/main" r:embed="rId3"/>
              </p:ext>
            </p:extLst>
          </p:nvPr>
        </p:nvPicPr>
        <p:blipFill>
          <a:blip r:embed="rId6"/>
          <a:stretch>
            <a:fillRect/>
          </a:stretch>
        </p:blipFill>
        <p:spPr>
          <a:xfrm>
            <a:off x="6441622" y="1175657"/>
            <a:ext cx="5334000" cy="4000500"/>
          </a:xfrm>
          <a:prstGeom prst="rect">
            <a:avLst/>
          </a:prstGeom>
        </p:spPr>
      </p:pic>
      <p:sp>
        <p:nvSpPr>
          <p:cNvPr id="6" name="TextBox 5">
            <a:extLst>
              <a:ext uri="{FF2B5EF4-FFF2-40B4-BE49-F238E27FC236}">
                <a16:creationId xmlns:a16="http://schemas.microsoft.com/office/drawing/2014/main" id="{6825FA92-B069-416C-BBA0-A1EF3473DAE8}"/>
              </a:ext>
            </a:extLst>
          </p:cNvPr>
          <p:cNvSpPr txBox="1"/>
          <p:nvPr/>
        </p:nvSpPr>
        <p:spPr>
          <a:xfrm>
            <a:off x="788757" y="316673"/>
            <a:ext cx="7224458" cy="369332"/>
          </a:xfrm>
          <a:prstGeom prst="rect">
            <a:avLst/>
          </a:prstGeom>
          <a:noFill/>
        </p:spPr>
        <p:txBody>
          <a:bodyPr wrap="square" rtlCol="0">
            <a:spAutoFit/>
          </a:bodyPr>
          <a:lstStyle/>
          <a:p>
            <a:r>
              <a:rPr lang="en-US" altLang="zh-CN" b="1" dirty="0"/>
              <a:t>Compare of previous simulation and new simulation</a:t>
            </a:r>
            <a:endParaRPr lang="en-US" b="1" dirty="0"/>
          </a:p>
        </p:txBody>
      </p:sp>
      <p:sp>
        <p:nvSpPr>
          <p:cNvPr id="7" name="TextBox 6">
            <a:extLst>
              <a:ext uri="{FF2B5EF4-FFF2-40B4-BE49-F238E27FC236}">
                <a16:creationId xmlns:a16="http://schemas.microsoft.com/office/drawing/2014/main" id="{6AFC12AA-55DC-4076-BAEB-B43488ED9279}"/>
              </a:ext>
            </a:extLst>
          </p:cNvPr>
          <p:cNvSpPr txBox="1"/>
          <p:nvPr/>
        </p:nvSpPr>
        <p:spPr>
          <a:xfrm>
            <a:off x="6916889" y="1151369"/>
            <a:ext cx="4553931" cy="1077218"/>
          </a:xfrm>
          <a:prstGeom prst="rect">
            <a:avLst/>
          </a:prstGeom>
          <a:noFill/>
        </p:spPr>
        <p:txBody>
          <a:bodyPr wrap="square" rtlCol="0">
            <a:spAutoFit/>
          </a:bodyPr>
          <a:lstStyle/>
          <a:p>
            <a:r>
              <a:rPr lang="en-US" sz="1600" dirty="0"/>
              <a:t>We can see from the video, that the new simulation is better in stability, and does not have the problem of externally rotate the thigh. And all of the joint angles are within reasonable range</a:t>
            </a:r>
          </a:p>
        </p:txBody>
      </p:sp>
      <p:sp>
        <p:nvSpPr>
          <p:cNvPr id="8" name="TextBox 7">
            <a:extLst>
              <a:ext uri="{FF2B5EF4-FFF2-40B4-BE49-F238E27FC236}">
                <a16:creationId xmlns:a16="http://schemas.microsoft.com/office/drawing/2014/main" id="{ECC2A099-A17E-44EB-9368-ABEF6D05FDB9}"/>
              </a:ext>
            </a:extLst>
          </p:cNvPr>
          <p:cNvSpPr txBox="1"/>
          <p:nvPr/>
        </p:nvSpPr>
        <p:spPr>
          <a:xfrm>
            <a:off x="6916889" y="3984376"/>
            <a:ext cx="4553931" cy="338554"/>
          </a:xfrm>
          <a:prstGeom prst="rect">
            <a:avLst/>
          </a:prstGeom>
          <a:noFill/>
        </p:spPr>
        <p:txBody>
          <a:bodyPr wrap="square" rtlCol="0">
            <a:spAutoFit/>
          </a:bodyPr>
          <a:lstStyle/>
          <a:p>
            <a:pPr algn="ctr"/>
            <a:r>
              <a:rPr lang="en-US" sz="1600" dirty="0"/>
              <a:t>New</a:t>
            </a:r>
          </a:p>
        </p:txBody>
      </p:sp>
      <p:sp>
        <p:nvSpPr>
          <p:cNvPr id="11" name="TextBox 10">
            <a:extLst>
              <a:ext uri="{FF2B5EF4-FFF2-40B4-BE49-F238E27FC236}">
                <a16:creationId xmlns:a16="http://schemas.microsoft.com/office/drawing/2014/main" id="{957C665F-B023-44A8-9142-6C51CC6242DD}"/>
              </a:ext>
            </a:extLst>
          </p:cNvPr>
          <p:cNvSpPr txBox="1"/>
          <p:nvPr/>
        </p:nvSpPr>
        <p:spPr>
          <a:xfrm>
            <a:off x="842660" y="3984376"/>
            <a:ext cx="4553931" cy="338554"/>
          </a:xfrm>
          <a:prstGeom prst="rect">
            <a:avLst/>
          </a:prstGeom>
          <a:noFill/>
        </p:spPr>
        <p:txBody>
          <a:bodyPr wrap="square" rtlCol="0">
            <a:spAutoFit/>
          </a:bodyPr>
          <a:lstStyle/>
          <a:p>
            <a:pPr algn="ctr"/>
            <a:r>
              <a:rPr lang="en-US" sz="1600" dirty="0"/>
              <a:t>Previous</a:t>
            </a:r>
          </a:p>
        </p:txBody>
      </p:sp>
      <p:sp>
        <p:nvSpPr>
          <p:cNvPr id="12" name="TextBox 11">
            <a:extLst>
              <a:ext uri="{FF2B5EF4-FFF2-40B4-BE49-F238E27FC236}">
                <a16:creationId xmlns:a16="http://schemas.microsoft.com/office/drawing/2014/main" id="{BF236E9C-78B5-4ED9-B01D-B20B60317933}"/>
              </a:ext>
            </a:extLst>
          </p:cNvPr>
          <p:cNvSpPr txBox="1"/>
          <p:nvPr/>
        </p:nvSpPr>
        <p:spPr>
          <a:xfrm>
            <a:off x="6916889" y="5323319"/>
            <a:ext cx="4553931" cy="584775"/>
          </a:xfrm>
          <a:prstGeom prst="rect">
            <a:avLst/>
          </a:prstGeom>
          <a:noFill/>
        </p:spPr>
        <p:txBody>
          <a:bodyPr wrap="square" rtlCol="0">
            <a:spAutoFit/>
          </a:bodyPr>
          <a:lstStyle/>
          <a:p>
            <a:r>
              <a:rPr lang="en-US" sz="1600" dirty="0"/>
              <a:t>It would be better and more clear to watch the video if fast </a:t>
            </a:r>
            <a:r>
              <a:rPr lang="en-US" sz="1600"/>
              <a:t>forwarding it</a:t>
            </a:r>
            <a:endParaRPr lang="en-US" sz="1600" dirty="0"/>
          </a:p>
        </p:txBody>
      </p:sp>
    </p:spTree>
    <p:extLst>
      <p:ext uri="{BB962C8B-B14F-4D97-AF65-F5344CB8AC3E}">
        <p14:creationId xmlns:p14="http://schemas.microsoft.com/office/powerpoint/2010/main" val="3015340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0"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0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1320</TotalTime>
  <Words>206</Words>
  <Application>Microsoft Office PowerPoint</Application>
  <PresentationFormat>Widescreen</PresentationFormat>
  <Paragraphs>38</Paragraphs>
  <Slides>4</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Cambria Math</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Sichao Zhang</dc:creator>
  <cp:lastModifiedBy>Sichao Zhang</cp:lastModifiedBy>
  <cp:revision>1</cp:revision>
  <dcterms:created xsi:type="dcterms:W3CDTF">2019-03-06T00:44:30Z</dcterms:created>
  <dcterms:modified xsi:type="dcterms:W3CDTF">2019-03-06T22:45:08Z</dcterms:modified>
</cp:coreProperties>
</file>

<file path=docProps/thumbnail.jpeg>
</file>